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Lst>
  <p:sldIdLst>
    <p:sldId id="257" r:id="rId5"/>
    <p:sldId id="258" r:id="rId6"/>
    <p:sldId id="272" r:id="rId7"/>
    <p:sldId id="274" r:id="rId8"/>
    <p:sldId id="260" r:id="rId9"/>
    <p:sldId id="271" r:id="rId10"/>
    <p:sldId id="261" r:id="rId11"/>
    <p:sldId id="262" r:id="rId12"/>
    <p:sldId id="263" r:id="rId13"/>
    <p:sldId id="266" r:id="rId14"/>
    <p:sldId id="268" r:id="rId15"/>
    <p:sldId id="269" r:id="rId16"/>
    <p:sldId id="264" r:id="rId17"/>
    <p:sldId id="265" r:id="rId18"/>
    <p:sldId id="26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622BD-E35B-C09B-5691-2DF9A7893840}" v="146" dt="2024-01-29T23:57:12.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White (Carrigtwohill CC)" userId="S::maria.white@corketb.ie::7a755ad2-2580-4691-a08f-1a2a1d8d19ce" providerId="AD" clId="Web-{B440C5F0-1964-61DD-C6BB-856DB050DEC4}"/>
    <pc:docChg chg="addSld delSld modSld">
      <pc:chgData name="Maria White (Carrigtwohill CC)" userId="S::maria.white@corketb.ie::7a755ad2-2580-4691-a08f-1a2a1d8d19ce" providerId="AD" clId="Web-{B440C5F0-1964-61DD-C6BB-856DB050DEC4}" dt="2024-01-24T14:41:43.989" v="401" actId="20577"/>
      <pc:docMkLst>
        <pc:docMk/>
      </pc:docMkLst>
      <pc:sldChg chg="delSp del">
        <pc:chgData name="Maria White (Carrigtwohill CC)" userId="S::maria.white@corketb.ie::7a755ad2-2580-4691-a08f-1a2a1d8d19ce" providerId="AD" clId="Web-{B440C5F0-1964-61DD-C6BB-856DB050DEC4}" dt="2024-01-24T14:27:51.516" v="366"/>
        <pc:sldMkLst>
          <pc:docMk/>
          <pc:sldMk cId="443643229" sldId="259"/>
        </pc:sldMkLst>
        <pc:graphicFrameChg chg="del">
          <ac:chgData name="Maria White (Carrigtwohill CC)" userId="S::maria.white@corketb.ie::7a755ad2-2580-4691-a08f-1a2a1d8d19ce" providerId="AD" clId="Web-{B440C5F0-1964-61DD-C6BB-856DB050DEC4}" dt="2024-01-24T14:27:48.016" v="365"/>
          <ac:graphicFrameMkLst>
            <pc:docMk/>
            <pc:sldMk cId="443643229" sldId="259"/>
            <ac:graphicFrameMk id="2" creationId="{E03ADEA4-4BA9-47BE-882E-546DD69E5572}"/>
          </ac:graphicFrameMkLst>
        </pc:graphicFrameChg>
      </pc:sldChg>
      <pc:sldChg chg="modSp">
        <pc:chgData name="Maria White (Carrigtwohill CC)" userId="S::maria.white@corketb.ie::7a755ad2-2580-4691-a08f-1a2a1d8d19ce" providerId="AD" clId="Web-{B440C5F0-1964-61DD-C6BB-856DB050DEC4}" dt="2024-01-24T14:41:43.989" v="401" actId="20577"/>
        <pc:sldMkLst>
          <pc:docMk/>
          <pc:sldMk cId="3316360626" sldId="264"/>
        </pc:sldMkLst>
        <pc:spChg chg="mod">
          <ac:chgData name="Maria White (Carrigtwohill CC)" userId="S::maria.white@corketb.ie::7a755ad2-2580-4691-a08f-1a2a1d8d19ce" providerId="AD" clId="Web-{B440C5F0-1964-61DD-C6BB-856DB050DEC4}" dt="2024-01-24T14:41:43.989" v="401" actId="20577"/>
          <ac:spMkLst>
            <pc:docMk/>
            <pc:sldMk cId="3316360626" sldId="264"/>
            <ac:spMk id="3" creationId="{B98AEA11-EAE0-4FF9-B58B-C352CB992B4E}"/>
          </ac:spMkLst>
        </pc:spChg>
      </pc:sldChg>
      <pc:sldChg chg="modSp">
        <pc:chgData name="Maria White (Carrigtwohill CC)" userId="S::maria.white@corketb.ie::7a755ad2-2580-4691-a08f-1a2a1d8d19ce" providerId="AD" clId="Web-{B440C5F0-1964-61DD-C6BB-856DB050DEC4}" dt="2024-01-24T14:41:35.082" v="396" actId="20577"/>
        <pc:sldMkLst>
          <pc:docMk/>
          <pc:sldMk cId="4039356906" sldId="265"/>
        </pc:sldMkLst>
        <pc:spChg chg="mod">
          <ac:chgData name="Maria White (Carrigtwohill CC)" userId="S::maria.white@corketb.ie::7a755ad2-2580-4691-a08f-1a2a1d8d19ce" providerId="AD" clId="Web-{B440C5F0-1964-61DD-C6BB-856DB050DEC4}" dt="2024-01-24T14:41:35.082" v="396" actId="20577"/>
          <ac:spMkLst>
            <pc:docMk/>
            <pc:sldMk cId="4039356906" sldId="265"/>
            <ac:spMk id="3" creationId="{C2B9DBFF-8334-41F2-9073-B049CFC82A9F}"/>
          </ac:spMkLst>
        </pc:spChg>
      </pc:sldChg>
      <pc:sldChg chg="modSp">
        <pc:chgData name="Maria White (Carrigtwohill CC)" userId="S::maria.white@corketb.ie::7a755ad2-2580-4691-a08f-1a2a1d8d19ce" providerId="AD" clId="Web-{B440C5F0-1964-61DD-C6BB-856DB050DEC4}" dt="2024-01-24T14:16:20.004" v="45" actId="20577"/>
        <pc:sldMkLst>
          <pc:docMk/>
          <pc:sldMk cId="994282613" sldId="267"/>
        </pc:sldMkLst>
        <pc:spChg chg="mod">
          <ac:chgData name="Maria White (Carrigtwohill CC)" userId="S::maria.white@corketb.ie::7a755ad2-2580-4691-a08f-1a2a1d8d19ce" providerId="AD" clId="Web-{B440C5F0-1964-61DD-C6BB-856DB050DEC4}" dt="2024-01-24T14:16:20.004" v="45" actId="20577"/>
          <ac:spMkLst>
            <pc:docMk/>
            <pc:sldMk cId="994282613" sldId="267"/>
            <ac:spMk id="3" creationId="{8271164B-5CB6-48B1-9608-F71D48F59C7F}"/>
          </ac:spMkLst>
        </pc:spChg>
      </pc:sldChg>
      <pc:sldChg chg="modSp">
        <pc:chgData name="Maria White (Carrigtwohill CC)" userId="S::maria.white@corketb.ie::7a755ad2-2580-4691-a08f-1a2a1d8d19ce" providerId="AD" clId="Web-{B440C5F0-1964-61DD-C6BB-856DB050DEC4}" dt="2024-01-24T14:39:55.295" v="371" actId="20577"/>
        <pc:sldMkLst>
          <pc:docMk/>
          <pc:sldMk cId="1766277489" sldId="268"/>
        </pc:sldMkLst>
        <pc:spChg chg="mod">
          <ac:chgData name="Maria White (Carrigtwohill CC)" userId="S::maria.white@corketb.ie::7a755ad2-2580-4691-a08f-1a2a1d8d19ce" providerId="AD" clId="Web-{B440C5F0-1964-61DD-C6BB-856DB050DEC4}" dt="2024-01-24T14:39:55.295" v="371" actId="20577"/>
          <ac:spMkLst>
            <pc:docMk/>
            <pc:sldMk cId="1766277489" sldId="268"/>
            <ac:spMk id="3" creationId="{5D10A36B-A50C-C774-EED9-D01FADEFA420}"/>
          </ac:spMkLst>
        </pc:spChg>
      </pc:sldChg>
      <pc:sldChg chg="modSp">
        <pc:chgData name="Maria White (Carrigtwohill CC)" userId="S::maria.white@corketb.ie::7a755ad2-2580-4691-a08f-1a2a1d8d19ce" providerId="AD" clId="Web-{B440C5F0-1964-61DD-C6BB-856DB050DEC4}" dt="2024-01-24T14:40:11.030" v="373" actId="20577"/>
        <pc:sldMkLst>
          <pc:docMk/>
          <pc:sldMk cId="367515957" sldId="269"/>
        </pc:sldMkLst>
        <pc:spChg chg="mod">
          <ac:chgData name="Maria White (Carrigtwohill CC)" userId="S::maria.white@corketb.ie::7a755ad2-2580-4691-a08f-1a2a1d8d19ce" providerId="AD" clId="Web-{B440C5F0-1964-61DD-C6BB-856DB050DEC4}" dt="2024-01-24T14:40:11.030" v="373" actId="20577"/>
          <ac:spMkLst>
            <pc:docMk/>
            <pc:sldMk cId="367515957" sldId="269"/>
            <ac:spMk id="3" creationId="{0E95369A-4950-DAFF-22BA-A7E3F5F6D24E}"/>
          </ac:spMkLst>
        </pc:spChg>
      </pc:sldChg>
      <pc:sldChg chg="modSp">
        <pc:chgData name="Maria White (Carrigtwohill CC)" userId="S::maria.white@corketb.ie::7a755ad2-2580-4691-a08f-1a2a1d8d19ce" providerId="AD" clId="Web-{B440C5F0-1964-61DD-C6BB-856DB050DEC4}" dt="2024-01-24T14:27:33.233" v="364" actId="20577"/>
        <pc:sldMkLst>
          <pc:docMk/>
          <pc:sldMk cId="930227578" sldId="272"/>
        </pc:sldMkLst>
        <pc:spChg chg="mod">
          <ac:chgData name="Maria White (Carrigtwohill CC)" userId="S::maria.white@corketb.ie::7a755ad2-2580-4691-a08f-1a2a1d8d19ce" providerId="AD" clId="Web-{B440C5F0-1964-61DD-C6BB-856DB050DEC4}" dt="2024-01-24T13:59:18.410" v="0" actId="1076"/>
          <ac:spMkLst>
            <pc:docMk/>
            <pc:sldMk cId="930227578" sldId="272"/>
            <ac:spMk id="6" creationId="{764680B1-944D-4F64-8311-6D83DC1A2F57}"/>
          </ac:spMkLst>
        </pc:spChg>
        <pc:spChg chg="mod">
          <ac:chgData name="Maria White (Carrigtwohill CC)" userId="S::maria.white@corketb.ie::7a755ad2-2580-4691-a08f-1a2a1d8d19ce" providerId="AD" clId="Web-{B440C5F0-1964-61DD-C6BB-856DB050DEC4}" dt="2024-01-24T14:27:33.233" v="364" actId="20577"/>
          <ac:spMkLst>
            <pc:docMk/>
            <pc:sldMk cId="930227578" sldId="272"/>
            <ac:spMk id="8" creationId="{EB316ED8-0CF3-1A47-1D66-21433A105BE9}"/>
          </ac:spMkLst>
        </pc:spChg>
      </pc:sldChg>
      <pc:sldChg chg="new del">
        <pc:chgData name="Maria White (Carrigtwohill CC)" userId="S::maria.white@corketb.ie::7a755ad2-2580-4691-a08f-1a2a1d8d19ce" providerId="AD" clId="Web-{B440C5F0-1964-61DD-C6BB-856DB050DEC4}" dt="2024-01-24T14:27:55.125" v="367"/>
        <pc:sldMkLst>
          <pc:docMk/>
          <pc:sldMk cId="912811166" sldId="273"/>
        </pc:sldMkLst>
      </pc:sldChg>
      <pc:sldChg chg="modSp new">
        <pc:chgData name="Maria White (Carrigtwohill CC)" userId="S::maria.white@corketb.ie::7a755ad2-2580-4691-a08f-1a2a1d8d19ce" providerId="AD" clId="Web-{B440C5F0-1964-61DD-C6BB-856DB050DEC4}" dt="2024-01-24T14:35:51.327" v="369" actId="1076"/>
        <pc:sldMkLst>
          <pc:docMk/>
          <pc:sldMk cId="3272676661" sldId="274"/>
        </pc:sldMkLst>
        <pc:spChg chg="mod">
          <ac:chgData name="Maria White (Carrigtwohill CC)" userId="S::maria.white@corketb.ie::7a755ad2-2580-4691-a08f-1a2a1d8d19ce" providerId="AD" clId="Web-{B440C5F0-1964-61DD-C6BB-856DB050DEC4}" dt="2024-01-24T14:18:55.436" v="98" actId="1076"/>
          <ac:spMkLst>
            <pc:docMk/>
            <pc:sldMk cId="3272676661" sldId="274"/>
            <ac:spMk id="2" creationId="{B4365F54-C672-E568-DFF6-60C89D65106E}"/>
          </ac:spMkLst>
        </pc:spChg>
        <pc:spChg chg="mod">
          <ac:chgData name="Maria White (Carrigtwohill CC)" userId="S::maria.white@corketb.ie::7a755ad2-2580-4691-a08f-1a2a1d8d19ce" providerId="AD" clId="Web-{B440C5F0-1964-61DD-C6BB-856DB050DEC4}" dt="2024-01-24T14:21:20.945" v="159" actId="20577"/>
          <ac:spMkLst>
            <pc:docMk/>
            <pc:sldMk cId="3272676661" sldId="274"/>
            <ac:spMk id="3" creationId="{E4672FB5-91CE-5AC3-721E-6E8750BAF1FC}"/>
          </ac:spMkLst>
        </pc:spChg>
        <pc:spChg chg="mod">
          <ac:chgData name="Maria White (Carrigtwohill CC)" userId="S::maria.white@corketb.ie::7a755ad2-2580-4691-a08f-1a2a1d8d19ce" providerId="AD" clId="Web-{B440C5F0-1964-61DD-C6BB-856DB050DEC4}" dt="2024-01-24T14:22:31.371" v="206" actId="20577"/>
          <ac:spMkLst>
            <pc:docMk/>
            <pc:sldMk cId="3272676661" sldId="274"/>
            <ac:spMk id="4" creationId="{63547640-7A98-1069-3D73-AF521EFE353F}"/>
          </ac:spMkLst>
        </pc:spChg>
        <pc:spChg chg="mod">
          <ac:chgData name="Maria White (Carrigtwohill CC)" userId="S::maria.white@corketb.ie::7a755ad2-2580-4691-a08f-1a2a1d8d19ce" providerId="AD" clId="Web-{B440C5F0-1964-61DD-C6BB-856DB050DEC4}" dt="2024-01-24T14:21:25.883" v="160" actId="20577"/>
          <ac:spMkLst>
            <pc:docMk/>
            <pc:sldMk cId="3272676661" sldId="274"/>
            <ac:spMk id="5" creationId="{416F4308-9425-D708-8C5F-CD06F246060F}"/>
          </ac:spMkLst>
        </pc:spChg>
        <pc:spChg chg="mod">
          <ac:chgData name="Maria White (Carrigtwohill CC)" userId="S::maria.white@corketb.ie::7a755ad2-2580-4691-a08f-1a2a1d8d19ce" providerId="AD" clId="Web-{B440C5F0-1964-61DD-C6BB-856DB050DEC4}" dt="2024-01-24T14:23:30.046" v="233" actId="20577"/>
          <ac:spMkLst>
            <pc:docMk/>
            <pc:sldMk cId="3272676661" sldId="274"/>
            <ac:spMk id="6" creationId="{F95CCFF8-A57C-05A9-89D7-D061CB2C7E65}"/>
          </ac:spMkLst>
        </pc:spChg>
        <pc:spChg chg="mod">
          <ac:chgData name="Maria White (Carrigtwohill CC)" userId="S::maria.white@corketb.ie::7a755ad2-2580-4691-a08f-1a2a1d8d19ce" providerId="AD" clId="Web-{B440C5F0-1964-61DD-C6BB-856DB050DEC4}" dt="2024-01-24T14:35:51.327" v="369" actId="1076"/>
          <ac:spMkLst>
            <pc:docMk/>
            <pc:sldMk cId="3272676661" sldId="274"/>
            <ac:spMk id="7" creationId="{B1209D7A-80D7-F6AF-91DA-4519EC74E12A}"/>
          </ac:spMkLst>
        </pc:spChg>
        <pc:spChg chg="mod">
          <ac:chgData name="Maria White (Carrigtwohill CC)" userId="S::maria.white@corketb.ie::7a755ad2-2580-4691-a08f-1a2a1d8d19ce" providerId="AD" clId="Web-{B440C5F0-1964-61DD-C6BB-856DB050DEC4}" dt="2024-01-24T14:26:57.903" v="330" actId="20577"/>
          <ac:spMkLst>
            <pc:docMk/>
            <pc:sldMk cId="3272676661" sldId="274"/>
            <ac:spMk id="8" creationId="{A23BFB5A-58BA-6F69-B30E-F59E469093CE}"/>
          </ac:spMkLst>
        </pc:spChg>
      </pc:sldChg>
    </pc:docChg>
  </pc:docChgLst>
  <pc:docChgLst>
    <pc:chgData name="Maria White (Carrigtwohill CC)" userId="S::maria.white@corketb.ie::7a755ad2-2580-4691-a08f-1a2a1d8d19ce" providerId="AD" clId="Web-{DC0622BD-E35B-C09B-5691-2DF9A7893840}"/>
    <pc:docChg chg="modSld">
      <pc:chgData name="Maria White (Carrigtwohill CC)" userId="S::maria.white@corketb.ie::7a755ad2-2580-4691-a08f-1a2a1d8d19ce" providerId="AD" clId="Web-{DC0622BD-E35B-C09B-5691-2DF9A7893840}" dt="2024-01-29T23:57:09.900" v="382" actId="20577"/>
      <pc:docMkLst>
        <pc:docMk/>
      </pc:docMkLst>
      <pc:sldChg chg="modSp">
        <pc:chgData name="Maria White (Carrigtwohill CC)" userId="S::maria.white@corketb.ie::7a755ad2-2580-4691-a08f-1a2a1d8d19ce" providerId="AD" clId="Web-{DC0622BD-E35B-C09B-5691-2DF9A7893840}" dt="2024-01-29T23:47:05.112" v="56" actId="20577"/>
        <pc:sldMkLst>
          <pc:docMk/>
          <pc:sldMk cId="4264585287" sldId="260"/>
        </pc:sldMkLst>
        <pc:spChg chg="mod">
          <ac:chgData name="Maria White (Carrigtwohill CC)" userId="S::maria.white@corketb.ie::7a755ad2-2580-4691-a08f-1a2a1d8d19ce" providerId="AD" clId="Web-{DC0622BD-E35B-C09B-5691-2DF9A7893840}" dt="2024-01-29T23:47:05.112" v="56" actId="20577"/>
          <ac:spMkLst>
            <pc:docMk/>
            <pc:sldMk cId="4264585287" sldId="260"/>
            <ac:spMk id="3" creationId="{8F8CF405-FC83-498A-B5BA-4DB3051C3B84}"/>
          </ac:spMkLst>
        </pc:spChg>
      </pc:sldChg>
      <pc:sldChg chg="modSp">
        <pc:chgData name="Maria White (Carrigtwohill CC)" userId="S::maria.white@corketb.ie::7a755ad2-2580-4691-a08f-1a2a1d8d19ce" providerId="AD" clId="Web-{DC0622BD-E35B-C09B-5691-2DF9A7893840}" dt="2024-01-29T23:54:55.161" v="354" actId="20577"/>
        <pc:sldMkLst>
          <pc:docMk/>
          <pc:sldMk cId="2458093255" sldId="261"/>
        </pc:sldMkLst>
        <pc:spChg chg="mod">
          <ac:chgData name="Maria White (Carrigtwohill CC)" userId="S::maria.white@corketb.ie::7a755ad2-2580-4691-a08f-1a2a1d8d19ce" providerId="AD" clId="Web-{DC0622BD-E35B-C09B-5691-2DF9A7893840}" dt="2024-01-29T23:54:55.161" v="354" actId="20577"/>
          <ac:spMkLst>
            <pc:docMk/>
            <pc:sldMk cId="2458093255" sldId="261"/>
            <ac:spMk id="2" creationId="{E3A63B48-DBEE-458E-A1BF-C39496E37293}"/>
          </ac:spMkLst>
        </pc:spChg>
      </pc:sldChg>
      <pc:sldChg chg="modSp">
        <pc:chgData name="Maria White (Carrigtwohill CC)" userId="S::maria.white@corketb.ie::7a755ad2-2580-4691-a08f-1a2a1d8d19ce" providerId="AD" clId="Web-{DC0622BD-E35B-C09B-5691-2DF9A7893840}" dt="2024-01-29T23:55:23.490" v="364" actId="20577"/>
        <pc:sldMkLst>
          <pc:docMk/>
          <pc:sldMk cId="3316360626" sldId="264"/>
        </pc:sldMkLst>
        <pc:spChg chg="mod">
          <ac:chgData name="Maria White (Carrigtwohill CC)" userId="S::maria.white@corketb.ie::7a755ad2-2580-4691-a08f-1a2a1d8d19ce" providerId="AD" clId="Web-{DC0622BD-E35B-C09B-5691-2DF9A7893840}" dt="2024-01-29T23:55:23.490" v="364" actId="20577"/>
          <ac:spMkLst>
            <pc:docMk/>
            <pc:sldMk cId="3316360626" sldId="264"/>
            <ac:spMk id="3" creationId="{B98AEA11-EAE0-4FF9-B58B-C352CB992B4E}"/>
          </ac:spMkLst>
        </pc:spChg>
      </pc:sldChg>
      <pc:sldChg chg="addSp delSp modSp">
        <pc:chgData name="Maria White (Carrigtwohill CC)" userId="S::maria.white@corketb.ie::7a755ad2-2580-4691-a08f-1a2a1d8d19ce" providerId="AD" clId="Web-{DC0622BD-E35B-C09B-5691-2DF9A7893840}" dt="2024-01-29T23:57:09.900" v="382" actId="20577"/>
        <pc:sldMkLst>
          <pc:docMk/>
          <pc:sldMk cId="1532744130" sldId="271"/>
        </pc:sldMkLst>
        <pc:spChg chg="mod">
          <ac:chgData name="Maria White (Carrigtwohill CC)" userId="S::maria.white@corketb.ie::7a755ad2-2580-4691-a08f-1a2a1d8d19ce" providerId="AD" clId="Web-{DC0622BD-E35B-C09B-5691-2DF9A7893840}" dt="2024-01-29T23:57:09.900" v="382" actId="20577"/>
          <ac:spMkLst>
            <pc:docMk/>
            <pc:sldMk cId="1532744130" sldId="271"/>
            <ac:spMk id="2" creationId="{BBA53307-8E3F-2EC5-73AC-C0A81101B957}"/>
          </ac:spMkLst>
        </pc:spChg>
        <pc:spChg chg="add del">
          <ac:chgData name="Maria White (Carrigtwohill CC)" userId="S::maria.white@corketb.ie::7a755ad2-2580-4691-a08f-1a2a1d8d19ce" providerId="AD" clId="Web-{DC0622BD-E35B-C09B-5691-2DF9A7893840}" dt="2024-01-29T23:54:46.332" v="352"/>
          <ac:spMkLst>
            <pc:docMk/>
            <pc:sldMk cId="1532744130" sldId="271"/>
            <ac:spMk id="6948" creationId="{2CDED5C3-6FD7-9CAF-A5B9-1F7051637AF3}"/>
          </ac:spMkLst>
        </pc:spChg>
        <pc:graphicFrameChg chg="modGraphic">
          <ac:chgData name="Maria White (Carrigtwohill CC)" userId="S::maria.white@corketb.ie::7a755ad2-2580-4691-a08f-1a2a1d8d19ce" providerId="AD" clId="Web-{DC0622BD-E35B-C09B-5691-2DF9A7893840}" dt="2024-01-29T23:56:37.164" v="374" actId="20577"/>
          <ac:graphicFrameMkLst>
            <pc:docMk/>
            <pc:sldMk cId="1532744130" sldId="271"/>
            <ac:graphicFrameMk id="3" creationId="{2359DF5B-CB82-D507-6936-332115AC7E5D}"/>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674BF1-60C7-4223-BE8B-8D40378E6CA5}"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77606D53-BA0E-45DD-B489-97832FFE4195}">
      <dgm:prSet phldrT="[Text]" phldr="0"/>
      <dgm:spPr/>
      <dgm:t>
        <a:bodyPr/>
        <a:lstStyle/>
        <a:p>
          <a:r>
            <a:rPr lang="en-US">
              <a:latin typeface="Calibri" panose="020F0502020204030204" pitchFamily="34" charset="0"/>
              <a:cs typeface="Calibri" panose="020F0502020204030204" pitchFamily="34" charset="0"/>
            </a:rPr>
            <a:t>Maturity</a:t>
          </a:r>
        </a:p>
      </dgm:t>
    </dgm:pt>
    <dgm:pt modelId="{D2CC2770-E5D7-41AC-BE11-65B95D850DB3}" type="parTrans" cxnId="{99CB2C3B-723D-49D7-8A75-21B7E399EB47}">
      <dgm:prSet/>
      <dgm:spPr/>
      <dgm:t>
        <a:bodyPr/>
        <a:lstStyle/>
        <a:p>
          <a:endParaRPr lang="en-US"/>
        </a:p>
      </dgm:t>
    </dgm:pt>
    <dgm:pt modelId="{403723C9-8694-48FC-B78F-3023EA5B6AD1}" type="sibTrans" cxnId="{99CB2C3B-723D-49D7-8A75-21B7E399EB47}">
      <dgm:prSet/>
      <dgm:spPr/>
      <dgm:t>
        <a:bodyPr/>
        <a:lstStyle/>
        <a:p>
          <a:endParaRPr lang="en-US"/>
        </a:p>
      </dgm:t>
    </dgm:pt>
    <dgm:pt modelId="{923728E2-DAD0-485F-B202-14CBDDA32993}">
      <dgm:prSet phldrT="[Text]" phldr="0"/>
      <dgm:spPr/>
      <dgm:t>
        <a:bodyPr/>
        <a:lstStyle/>
        <a:p>
          <a:pPr rtl="0"/>
          <a:r>
            <a:rPr lang="en-US" dirty="0">
              <a:latin typeface="Calibri" panose="020F0502020204030204" pitchFamily="34" charset="0"/>
              <a:cs typeface="Calibri" panose="020F0502020204030204" pitchFamily="34" charset="0"/>
            </a:rPr>
            <a:t>Social Awareness</a:t>
          </a:r>
        </a:p>
      </dgm:t>
    </dgm:pt>
    <dgm:pt modelId="{F3A36070-CF80-486C-A1DB-2ED68E496C2A}" type="parTrans" cxnId="{A6430EF9-3053-4153-B5AD-F9107B8F68FD}">
      <dgm:prSet/>
      <dgm:spPr/>
      <dgm:t>
        <a:bodyPr/>
        <a:lstStyle/>
        <a:p>
          <a:endParaRPr lang="en-US"/>
        </a:p>
      </dgm:t>
    </dgm:pt>
    <dgm:pt modelId="{A4698E85-F7FF-44FC-8E40-AF1FDF2C22AC}" type="sibTrans" cxnId="{A6430EF9-3053-4153-B5AD-F9107B8F68FD}">
      <dgm:prSet/>
      <dgm:spPr/>
      <dgm:t>
        <a:bodyPr/>
        <a:lstStyle/>
        <a:p>
          <a:endParaRPr lang="en-US"/>
        </a:p>
      </dgm:t>
    </dgm:pt>
    <dgm:pt modelId="{8266A8CE-137B-4240-BE49-C7674893F6BC}">
      <dgm:prSet phldrT="[Text]" phldr="0"/>
      <dgm:spPr/>
      <dgm:t>
        <a:bodyPr/>
        <a:lstStyle/>
        <a:p>
          <a:pPr rtl="0"/>
          <a:r>
            <a:rPr lang="en-US" dirty="0">
              <a:latin typeface="Calibri" panose="020F0502020204030204" pitchFamily="34" charset="0"/>
              <a:cs typeface="Calibri" panose="020F0502020204030204" pitchFamily="34" charset="0"/>
            </a:rPr>
            <a:t>Self Directed Learning</a:t>
          </a:r>
        </a:p>
      </dgm:t>
    </dgm:pt>
    <dgm:pt modelId="{3A568444-7C3B-475F-BAA0-0D4A4260A48E}" type="parTrans" cxnId="{AD8D7561-4134-4845-8A29-E81D0286483D}">
      <dgm:prSet/>
      <dgm:spPr/>
      <dgm:t>
        <a:bodyPr/>
        <a:lstStyle/>
        <a:p>
          <a:endParaRPr lang="en-US"/>
        </a:p>
      </dgm:t>
    </dgm:pt>
    <dgm:pt modelId="{DCADFDAF-140B-4D8B-ABB6-5ACA4EFCA948}" type="sibTrans" cxnId="{AD8D7561-4134-4845-8A29-E81D0286483D}">
      <dgm:prSet/>
      <dgm:spPr/>
      <dgm:t>
        <a:bodyPr/>
        <a:lstStyle/>
        <a:p>
          <a:endParaRPr lang="en-US"/>
        </a:p>
      </dgm:t>
    </dgm:pt>
    <dgm:pt modelId="{B16289EA-D45A-4679-AC08-8F97C7A6CF8D}">
      <dgm:prSet phldrT="[Text]" phldr="0"/>
      <dgm:spPr/>
      <dgm:t>
        <a:bodyPr/>
        <a:lstStyle/>
        <a:p>
          <a:pPr rtl="0"/>
          <a:r>
            <a:rPr lang="en-US" dirty="0">
              <a:latin typeface="Calibri" panose="020F0502020204030204" pitchFamily="34" charset="0"/>
              <a:cs typeface="Calibri" panose="020F0502020204030204" pitchFamily="34" charset="0"/>
            </a:rPr>
            <a:t>Personal Development</a:t>
          </a:r>
        </a:p>
      </dgm:t>
    </dgm:pt>
    <dgm:pt modelId="{9A8A7902-0A00-4E08-B8F3-0EAAB32AA553}" type="parTrans" cxnId="{CC0C8BF3-C5A2-4C68-BBFE-2CF435F3FF33}">
      <dgm:prSet/>
      <dgm:spPr/>
      <dgm:t>
        <a:bodyPr/>
        <a:lstStyle/>
        <a:p>
          <a:endParaRPr lang="en-US"/>
        </a:p>
      </dgm:t>
    </dgm:pt>
    <dgm:pt modelId="{E62E5479-AC70-4C4F-920E-EF417E4E9EF1}" type="sibTrans" cxnId="{CC0C8BF3-C5A2-4C68-BBFE-2CF435F3FF33}">
      <dgm:prSet/>
      <dgm:spPr/>
      <dgm:t>
        <a:bodyPr/>
        <a:lstStyle/>
        <a:p>
          <a:endParaRPr lang="en-US"/>
        </a:p>
      </dgm:t>
    </dgm:pt>
    <dgm:pt modelId="{CAD5765A-1131-474B-8188-9EB863239A90}">
      <dgm:prSet phldrT="[Text]" phldr="0"/>
      <dgm:spPr/>
      <dgm:t>
        <a:bodyPr/>
        <a:lstStyle/>
        <a:p>
          <a:pPr rtl="0"/>
          <a:r>
            <a:rPr lang="en-US" dirty="0">
              <a:latin typeface="Calibri" panose="020F0502020204030204" pitchFamily="34" charset="0"/>
              <a:cs typeface="Calibri" panose="020F0502020204030204" pitchFamily="34" charset="0"/>
            </a:rPr>
            <a:t>Experience of Working Life</a:t>
          </a:r>
        </a:p>
      </dgm:t>
    </dgm:pt>
    <dgm:pt modelId="{8F37446A-F0C2-46F2-9C88-1BECE3AB676F}" type="parTrans" cxnId="{4A5FE397-330D-456A-8DD8-EFFC52249E83}">
      <dgm:prSet/>
      <dgm:spPr/>
      <dgm:t>
        <a:bodyPr/>
        <a:lstStyle/>
        <a:p>
          <a:endParaRPr lang="en-US"/>
        </a:p>
      </dgm:t>
    </dgm:pt>
    <dgm:pt modelId="{341092B6-2CB9-400F-88EA-378F5338C5F6}" type="sibTrans" cxnId="{4A5FE397-330D-456A-8DD8-EFFC52249E83}">
      <dgm:prSet/>
      <dgm:spPr/>
      <dgm:t>
        <a:bodyPr/>
        <a:lstStyle/>
        <a:p>
          <a:endParaRPr lang="en-US"/>
        </a:p>
      </dgm:t>
    </dgm:pt>
    <dgm:pt modelId="{C9311B27-E8C8-4CE7-99BD-54ED630CAB74}">
      <dgm:prSet phldrT="[Text]" phldr="0"/>
      <dgm:spPr/>
      <dgm:t>
        <a:bodyPr/>
        <a:lstStyle/>
        <a:p>
          <a:pPr rtl="0"/>
          <a:r>
            <a:rPr lang="en-US" dirty="0">
              <a:latin typeface="Calibri" panose="020F0502020204030204" pitchFamily="34" charset="0"/>
              <a:cs typeface="Calibri" panose="020F0502020204030204" pitchFamily="34" charset="0"/>
            </a:rPr>
            <a:t>General, Technical &amp; Academic Skills</a:t>
          </a:r>
        </a:p>
      </dgm:t>
    </dgm:pt>
    <dgm:pt modelId="{887389BE-5613-4C52-8B7E-396D2C4E322B}" type="parTrans" cxnId="{8613D826-CC4F-4098-BD3B-E4743B79B7E8}">
      <dgm:prSet/>
      <dgm:spPr/>
      <dgm:t>
        <a:bodyPr/>
        <a:lstStyle/>
        <a:p>
          <a:endParaRPr lang="en-US"/>
        </a:p>
      </dgm:t>
    </dgm:pt>
    <dgm:pt modelId="{CDFE74D4-9B1C-4C0D-9F1D-B2AC701F47B1}" type="sibTrans" cxnId="{8613D826-CC4F-4098-BD3B-E4743B79B7E8}">
      <dgm:prSet/>
      <dgm:spPr/>
      <dgm:t>
        <a:bodyPr/>
        <a:lstStyle/>
        <a:p>
          <a:endParaRPr lang="en-US"/>
        </a:p>
      </dgm:t>
    </dgm:pt>
    <dgm:pt modelId="{92BB0442-4B7A-48D3-BF04-AA1226DDCA9D}">
      <dgm:prSet phldrT="[Text]" phldr="0"/>
      <dgm:spPr/>
      <dgm:t>
        <a:bodyPr/>
        <a:lstStyle/>
        <a:p>
          <a:pPr rtl="0"/>
          <a:r>
            <a:rPr lang="en-US" dirty="0">
              <a:latin typeface="Calibri" panose="020F0502020204030204" pitchFamily="34" charset="0"/>
              <a:cs typeface="Calibri" panose="020F0502020204030204" pitchFamily="34" charset="0"/>
            </a:rPr>
            <a:t>Discovery of New Talents/Skills</a:t>
          </a:r>
        </a:p>
      </dgm:t>
    </dgm:pt>
    <dgm:pt modelId="{B6189049-F042-4195-8662-CF6682A09E6F}" type="parTrans" cxnId="{47D2906E-FF31-481F-9AAD-73A54AE3A294}">
      <dgm:prSet/>
      <dgm:spPr/>
      <dgm:t>
        <a:bodyPr/>
        <a:lstStyle/>
        <a:p>
          <a:endParaRPr lang="en-US"/>
        </a:p>
      </dgm:t>
    </dgm:pt>
    <dgm:pt modelId="{D7DCBB33-203E-4EC9-9E1A-1914343A1195}" type="sibTrans" cxnId="{47D2906E-FF31-481F-9AAD-73A54AE3A294}">
      <dgm:prSet/>
      <dgm:spPr/>
      <dgm:t>
        <a:bodyPr/>
        <a:lstStyle/>
        <a:p>
          <a:endParaRPr lang="en-US"/>
        </a:p>
      </dgm:t>
    </dgm:pt>
    <dgm:pt modelId="{9A5F2D66-B3E6-415A-ADCD-D1C7BE0D2AF3}">
      <dgm:prSet phldrT="[Text]" phldr="0"/>
      <dgm:spPr/>
      <dgm:t>
        <a:bodyPr/>
        <a:lstStyle/>
        <a:p>
          <a:pPr rtl="0"/>
          <a:r>
            <a:rPr lang="en-US" dirty="0">
              <a:latin typeface="Calibri" panose="020F0502020204030204" pitchFamily="34" charset="0"/>
              <a:cs typeface="Calibri" panose="020F0502020204030204" pitchFamily="34" charset="0"/>
            </a:rPr>
            <a:t>Focus on Career Paths</a:t>
          </a:r>
        </a:p>
      </dgm:t>
    </dgm:pt>
    <dgm:pt modelId="{FFB73356-B2B1-438A-B386-AA8E2CEA9956}" type="parTrans" cxnId="{48FAD65A-9676-4CC1-8801-9E084A41221B}">
      <dgm:prSet/>
      <dgm:spPr/>
      <dgm:t>
        <a:bodyPr/>
        <a:lstStyle/>
        <a:p>
          <a:endParaRPr lang="en-US"/>
        </a:p>
      </dgm:t>
    </dgm:pt>
    <dgm:pt modelId="{BF5F1305-88D4-41F4-86C3-36DE19E521C5}" type="sibTrans" cxnId="{48FAD65A-9676-4CC1-8801-9E084A41221B}">
      <dgm:prSet/>
      <dgm:spPr/>
      <dgm:t>
        <a:bodyPr/>
        <a:lstStyle/>
        <a:p>
          <a:endParaRPr lang="en-US"/>
        </a:p>
      </dgm:t>
    </dgm:pt>
    <dgm:pt modelId="{E8E20D1C-D30E-47BD-8A39-278F80CDF0C1}">
      <dgm:prSet phldrT="[Text]" phldr="0"/>
      <dgm:spPr/>
      <dgm:t>
        <a:bodyPr/>
        <a:lstStyle/>
        <a:p>
          <a:pPr rtl="0"/>
          <a:r>
            <a:rPr lang="en-US" dirty="0">
              <a:latin typeface="Calibri" panose="020F0502020204030204" pitchFamily="34" charset="0"/>
              <a:cs typeface="Calibri" panose="020F0502020204030204" pitchFamily="34" charset="0"/>
            </a:rPr>
            <a:t>Social Competence</a:t>
          </a:r>
        </a:p>
      </dgm:t>
    </dgm:pt>
    <dgm:pt modelId="{E1E9A3DD-A059-4F76-91B2-CDF942C5113D}" type="parTrans" cxnId="{6A269D5A-DE06-4136-A3D8-C2450C59D233}">
      <dgm:prSet/>
      <dgm:spPr/>
      <dgm:t>
        <a:bodyPr/>
        <a:lstStyle/>
        <a:p>
          <a:endParaRPr lang="en-US"/>
        </a:p>
      </dgm:t>
    </dgm:pt>
    <dgm:pt modelId="{E70329F5-FC18-4E84-B7CC-9EB494C018C5}" type="sibTrans" cxnId="{6A269D5A-DE06-4136-A3D8-C2450C59D233}">
      <dgm:prSet/>
      <dgm:spPr/>
      <dgm:t>
        <a:bodyPr/>
        <a:lstStyle/>
        <a:p>
          <a:endParaRPr lang="en-US"/>
        </a:p>
      </dgm:t>
    </dgm:pt>
    <dgm:pt modelId="{B952A0C4-B7F7-49C1-BDB9-EA67462EFC0C}" type="pres">
      <dgm:prSet presAssocID="{85674BF1-60C7-4223-BE8B-8D40378E6CA5}" presName="diagram" presStyleCnt="0">
        <dgm:presLayoutVars>
          <dgm:dir/>
          <dgm:resizeHandles val="exact"/>
        </dgm:presLayoutVars>
      </dgm:prSet>
      <dgm:spPr/>
    </dgm:pt>
    <dgm:pt modelId="{8EF9FBBC-74AB-4C1A-B827-60FAB156E21F}" type="pres">
      <dgm:prSet presAssocID="{77606D53-BA0E-45DD-B489-97832FFE4195}" presName="node" presStyleLbl="node1" presStyleIdx="0" presStyleCnt="9">
        <dgm:presLayoutVars>
          <dgm:bulletEnabled val="1"/>
        </dgm:presLayoutVars>
      </dgm:prSet>
      <dgm:spPr/>
    </dgm:pt>
    <dgm:pt modelId="{9E001560-50B9-47D8-B053-E796E12F707C}" type="pres">
      <dgm:prSet presAssocID="{403723C9-8694-48FC-B78F-3023EA5B6AD1}" presName="sibTrans" presStyleCnt="0"/>
      <dgm:spPr/>
    </dgm:pt>
    <dgm:pt modelId="{4BE17AF9-7EE6-405B-9446-5FC7A5675BCE}" type="pres">
      <dgm:prSet presAssocID="{923728E2-DAD0-485F-B202-14CBDDA32993}" presName="node" presStyleLbl="node1" presStyleIdx="1" presStyleCnt="9">
        <dgm:presLayoutVars>
          <dgm:bulletEnabled val="1"/>
        </dgm:presLayoutVars>
      </dgm:prSet>
      <dgm:spPr/>
    </dgm:pt>
    <dgm:pt modelId="{F22238A2-DF80-40CD-8611-948E300CEF12}" type="pres">
      <dgm:prSet presAssocID="{A4698E85-F7FF-44FC-8E40-AF1FDF2C22AC}" presName="sibTrans" presStyleCnt="0"/>
      <dgm:spPr/>
    </dgm:pt>
    <dgm:pt modelId="{C52AB35C-BA57-4B31-9F3A-65E7BDBB73B9}" type="pres">
      <dgm:prSet presAssocID="{8266A8CE-137B-4240-BE49-C7674893F6BC}" presName="node" presStyleLbl="node1" presStyleIdx="2" presStyleCnt="9">
        <dgm:presLayoutVars>
          <dgm:bulletEnabled val="1"/>
        </dgm:presLayoutVars>
      </dgm:prSet>
      <dgm:spPr/>
    </dgm:pt>
    <dgm:pt modelId="{EBC67BC3-B33C-4A8C-8B94-8BD2C2762919}" type="pres">
      <dgm:prSet presAssocID="{DCADFDAF-140B-4D8B-ABB6-5ACA4EFCA948}" presName="sibTrans" presStyleCnt="0"/>
      <dgm:spPr/>
    </dgm:pt>
    <dgm:pt modelId="{03A7E7E5-9D20-44D7-AA02-D23FFE6CAF8E}" type="pres">
      <dgm:prSet presAssocID="{B16289EA-D45A-4679-AC08-8F97C7A6CF8D}" presName="node" presStyleLbl="node1" presStyleIdx="3" presStyleCnt="9">
        <dgm:presLayoutVars>
          <dgm:bulletEnabled val="1"/>
        </dgm:presLayoutVars>
      </dgm:prSet>
      <dgm:spPr/>
    </dgm:pt>
    <dgm:pt modelId="{4E0A573C-A4B0-480C-B643-8045E53F4B01}" type="pres">
      <dgm:prSet presAssocID="{E62E5479-AC70-4C4F-920E-EF417E4E9EF1}" presName="sibTrans" presStyleCnt="0"/>
      <dgm:spPr/>
    </dgm:pt>
    <dgm:pt modelId="{335C3903-E624-43D5-ACA5-76EA19A923E5}" type="pres">
      <dgm:prSet presAssocID="{CAD5765A-1131-474B-8188-9EB863239A90}" presName="node" presStyleLbl="node1" presStyleIdx="4" presStyleCnt="9">
        <dgm:presLayoutVars>
          <dgm:bulletEnabled val="1"/>
        </dgm:presLayoutVars>
      </dgm:prSet>
      <dgm:spPr/>
    </dgm:pt>
    <dgm:pt modelId="{B6427880-3F5F-4266-AC1E-9937D573433F}" type="pres">
      <dgm:prSet presAssocID="{341092B6-2CB9-400F-88EA-378F5338C5F6}" presName="sibTrans" presStyleCnt="0"/>
      <dgm:spPr/>
    </dgm:pt>
    <dgm:pt modelId="{1A5177BB-84B3-40A3-9E78-6B80A39DFEA8}" type="pres">
      <dgm:prSet presAssocID="{C9311B27-E8C8-4CE7-99BD-54ED630CAB74}" presName="node" presStyleLbl="node1" presStyleIdx="5" presStyleCnt="9">
        <dgm:presLayoutVars>
          <dgm:bulletEnabled val="1"/>
        </dgm:presLayoutVars>
      </dgm:prSet>
      <dgm:spPr/>
    </dgm:pt>
    <dgm:pt modelId="{D35C95A6-59CD-499D-8C5B-79EA212FA99C}" type="pres">
      <dgm:prSet presAssocID="{CDFE74D4-9B1C-4C0D-9F1D-B2AC701F47B1}" presName="sibTrans" presStyleCnt="0"/>
      <dgm:spPr/>
    </dgm:pt>
    <dgm:pt modelId="{88716BF9-E364-471A-9BCD-77C7EFF58E00}" type="pres">
      <dgm:prSet presAssocID="{92BB0442-4B7A-48D3-BF04-AA1226DDCA9D}" presName="node" presStyleLbl="node1" presStyleIdx="6" presStyleCnt="9">
        <dgm:presLayoutVars>
          <dgm:bulletEnabled val="1"/>
        </dgm:presLayoutVars>
      </dgm:prSet>
      <dgm:spPr/>
    </dgm:pt>
    <dgm:pt modelId="{432A8FFA-6BF8-433D-A573-CCBDD782F39F}" type="pres">
      <dgm:prSet presAssocID="{D7DCBB33-203E-4EC9-9E1A-1914343A1195}" presName="sibTrans" presStyleCnt="0"/>
      <dgm:spPr/>
    </dgm:pt>
    <dgm:pt modelId="{F794B64A-84AC-4B0C-96C3-7723106B40EA}" type="pres">
      <dgm:prSet presAssocID="{9A5F2D66-B3E6-415A-ADCD-D1C7BE0D2AF3}" presName="node" presStyleLbl="node1" presStyleIdx="7" presStyleCnt="9">
        <dgm:presLayoutVars>
          <dgm:bulletEnabled val="1"/>
        </dgm:presLayoutVars>
      </dgm:prSet>
      <dgm:spPr/>
    </dgm:pt>
    <dgm:pt modelId="{E3A368BE-A0A3-4CCD-9AA4-85FC870906BF}" type="pres">
      <dgm:prSet presAssocID="{BF5F1305-88D4-41F4-86C3-36DE19E521C5}" presName="sibTrans" presStyleCnt="0"/>
      <dgm:spPr/>
    </dgm:pt>
    <dgm:pt modelId="{E1281D9C-7212-4245-8AA6-6C21068E5E7A}" type="pres">
      <dgm:prSet presAssocID="{E8E20D1C-D30E-47BD-8A39-278F80CDF0C1}" presName="node" presStyleLbl="node1" presStyleIdx="8" presStyleCnt="9">
        <dgm:presLayoutVars>
          <dgm:bulletEnabled val="1"/>
        </dgm:presLayoutVars>
      </dgm:prSet>
      <dgm:spPr/>
    </dgm:pt>
  </dgm:ptLst>
  <dgm:cxnLst>
    <dgm:cxn modelId="{A7265920-E08E-44C9-82FD-DACB4C4E3AA5}" type="presOf" srcId="{92BB0442-4B7A-48D3-BF04-AA1226DDCA9D}" destId="{88716BF9-E364-471A-9BCD-77C7EFF58E00}" srcOrd="0" destOrd="0" presId="urn:microsoft.com/office/officeart/2005/8/layout/default"/>
    <dgm:cxn modelId="{8613D826-CC4F-4098-BD3B-E4743B79B7E8}" srcId="{85674BF1-60C7-4223-BE8B-8D40378E6CA5}" destId="{C9311B27-E8C8-4CE7-99BD-54ED630CAB74}" srcOrd="5" destOrd="0" parTransId="{887389BE-5613-4C52-8B7E-396D2C4E322B}" sibTransId="{CDFE74D4-9B1C-4C0D-9F1D-B2AC701F47B1}"/>
    <dgm:cxn modelId="{1573C52B-E181-43A7-B88F-8A6E28AF9AC7}" type="presOf" srcId="{E8E20D1C-D30E-47BD-8A39-278F80CDF0C1}" destId="{E1281D9C-7212-4245-8AA6-6C21068E5E7A}" srcOrd="0" destOrd="0" presId="urn:microsoft.com/office/officeart/2005/8/layout/default"/>
    <dgm:cxn modelId="{99CB2C3B-723D-49D7-8A75-21B7E399EB47}" srcId="{85674BF1-60C7-4223-BE8B-8D40378E6CA5}" destId="{77606D53-BA0E-45DD-B489-97832FFE4195}" srcOrd="0" destOrd="0" parTransId="{D2CC2770-E5D7-41AC-BE11-65B95D850DB3}" sibTransId="{403723C9-8694-48FC-B78F-3023EA5B6AD1}"/>
    <dgm:cxn modelId="{151A8C3C-00CC-403E-A886-C271BC7F9DAF}" type="presOf" srcId="{CAD5765A-1131-474B-8188-9EB863239A90}" destId="{335C3903-E624-43D5-ACA5-76EA19A923E5}" srcOrd="0" destOrd="0" presId="urn:microsoft.com/office/officeart/2005/8/layout/default"/>
    <dgm:cxn modelId="{AD8D7561-4134-4845-8A29-E81D0286483D}" srcId="{85674BF1-60C7-4223-BE8B-8D40378E6CA5}" destId="{8266A8CE-137B-4240-BE49-C7674893F6BC}" srcOrd="2" destOrd="0" parTransId="{3A568444-7C3B-475F-BAA0-0D4A4260A48E}" sibTransId="{DCADFDAF-140B-4D8B-ABB6-5ACA4EFCA948}"/>
    <dgm:cxn modelId="{71177B6B-1F34-4C9D-BA23-DFF5F36F723C}" type="presOf" srcId="{9A5F2D66-B3E6-415A-ADCD-D1C7BE0D2AF3}" destId="{F794B64A-84AC-4B0C-96C3-7723106B40EA}" srcOrd="0" destOrd="0" presId="urn:microsoft.com/office/officeart/2005/8/layout/default"/>
    <dgm:cxn modelId="{47D2906E-FF31-481F-9AAD-73A54AE3A294}" srcId="{85674BF1-60C7-4223-BE8B-8D40378E6CA5}" destId="{92BB0442-4B7A-48D3-BF04-AA1226DDCA9D}" srcOrd="6" destOrd="0" parTransId="{B6189049-F042-4195-8662-CF6682A09E6F}" sibTransId="{D7DCBB33-203E-4EC9-9E1A-1914343A1195}"/>
    <dgm:cxn modelId="{27B34C56-E628-425F-B2B8-2AB817A9C983}" type="presOf" srcId="{8266A8CE-137B-4240-BE49-C7674893F6BC}" destId="{C52AB35C-BA57-4B31-9F3A-65E7BDBB73B9}" srcOrd="0" destOrd="0" presId="urn:microsoft.com/office/officeart/2005/8/layout/default"/>
    <dgm:cxn modelId="{6A269D5A-DE06-4136-A3D8-C2450C59D233}" srcId="{85674BF1-60C7-4223-BE8B-8D40378E6CA5}" destId="{E8E20D1C-D30E-47BD-8A39-278F80CDF0C1}" srcOrd="8" destOrd="0" parTransId="{E1E9A3DD-A059-4F76-91B2-CDF942C5113D}" sibTransId="{E70329F5-FC18-4E84-B7CC-9EB494C018C5}"/>
    <dgm:cxn modelId="{48FAD65A-9676-4CC1-8801-9E084A41221B}" srcId="{85674BF1-60C7-4223-BE8B-8D40378E6CA5}" destId="{9A5F2D66-B3E6-415A-ADCD-D1C7BE0D2AF3}" srcOrd="7" destOrd="0" parTransId="{FFB73356-B2B1-438A-B386-AA8E2CEA9956}" sibTransId="{BF5F1305-88D4-41F4-86C3-36DE19E521C5}"/>
    <dgm:cxn modelId="{B5BF7B7C-7105-4CEF-BF88-199D05F13D92}" type="presOf" srcId="{85674BF1-60C7-4223-BE8B-8D40378E6CA5}" destId="{B952A0C4-B7F7-49C1-BDB9-EA67462EFC0C}" srcOrd="0" destOrd="0" presId="urn:microsoft.com/office/officeart/2005/8/layout/default"/>
    <dgm:cxn modelId="{C0D2627E-7263-4152-85D2-A06B8F171617}" type="presOf" srcId="{B16289EA-D45A-4679-AC08-8F97C7A6CF8D}" destId="{03A7E7E5-9D20-44D7-AA02-D23FFE6CAF8E}" srcOrd="0" destOrd="0" presId="urn:microsoft.com/office/officeart/2005/8/layout/default"/>
    <dgm:cxn modelId="{7C564F81-CD05-46B5-AB1F-BA9EA5908DCC}" type="presOf" srcId="{923728E2-DAD0-485F-B202-14CBDDA32993}" destId="{4BE17AF9-7EE6-405B-9446-5FC7A5675BCE}" srcOrd="0" destOrd="0" presId="urn:microsoft.com/office/officeart/2005/8/layout/default"/>
    <dgm:cxn modelId="{D1669384-3439-4C08-8486-04BB0E0D2894}" type="presOf" srcId="{C9311B27-E8C8-4CE7-99BD-54ED630CAB74}" destId="{1A5177BB-84B3-40A3-9E78-6B80A39DFEA8}" srcOrd="0" destOrd="0" presId="urn:microsoft.com/office/officeart/2005/8/layout/default"/>
    <dgm:cxn modelId="{4DC9E693-DB27-4BF7-B9AD-33ECEAEF8043}" type="presOf" srcId="{77606D53-BA0E-45DD-B489-97832FFE4195}" destId="{8EF9FBBC-74AB-4C1A-B827-60FAB156E21F}" srcOrd="0" destOrd="0" presId="urn:microsoft.com/office/officeart/2005/8/layout/default"/>
    <dgm:cxn modelId="{4A5FE397-330D-456A-8DD8-EFFC52249E83}" srcId="{85674BF1-60C7-4223-BE8B-8D40378E6CA5}" destId="{CAD5765A-1131-474B-8188-9EB863239A90}" srcOrd="4" destOrd="0" parTransId="{8F37446A-F0C2-46F2-9C88-1BECE3AB676F}" sibTransId="{341092B6-2CB9-400F-88EA-378F5338C5F6}"/>
    <dgm:cxn modelId="{CC0C8BF3-C5A2-4C68-BBFE-2CF435F3FF33}" srcId="{85674BF1-60C7-4223-BE8B-8D40378E6CA5}" destId="{B16289EA-D45A-4679-AC08-8F97C7A6CF8D}" srcOrd="3" destOrd="0" parTransId="{9A8A7902-0A00-4E08-B8F3-0EAAB32AA553}" sibTransId="{E62E5479-AC70-4C4F-920E-EF417E4E9EF1}"/>
    <dgm:cxn modelId="{A6430EF9-3053-4153-B5AD-F9107B8F68FD}" srcId="{85674BF1-60C7-4223-BE8B-8D40378E6CA5}" destId="{923728E2-DAD0-485F-B202-14CBDDA32993}" srcOrd="1" destOrd="0" parTransId="{F3A36070-CF80-486C-A1DB-2ED68E496C2A}" sibTransId="{A4698E85-F7FF-44FC-8E40-AF1FDF2C22AC}"/>
    <dgm:cxn modelId="{B133436A-434E-42AF-8E5E-EF046892A95A}" type="presParOf" srcId="{B952A0C4-B7F7-49C1-BDB9-EA67462EFC0C}" destId="{8EF9FBBC-74AB-4C1A-B827-60FAB156E21F}" srcOrd="0" destOrd="0" presId="urn:microsoft.com/office/officeart/2005/8/layout/default"/>
    <dgm:cxn modelId="{BBFE62E2-11E7-4C12-AF05-B6B67FF0863B}" type="presParOf" srcId="{B952A0C4-B7F7-49C1-BDB9-EA67462EFC0C}" destId="{9E001560-50B9-47D8-B053-E796E12F707C}" srcOrd="1" destOrd="0" presId="urn:microsoft.com/office/officeart/2005/8/layout/default"/>
    <dgm:cxn modelId="{434DCE4C-08EA-460B-93B8-9A1701F9EED6}" type="presParOf" srcId="{B952A0C4-B7F7-49C1-BDB9-EA67462EFC0C}" destId="{4BE17AF9-7EE6-405B-9446-5FC7A5675BCE}" srcOrd="2" destOrd="0" presId="urn:microsoft.com/office/officeart/2005/8/layout/default"/>
    <dgm:cxn modelId="{525EF0EA-EAB1-4A83-9170-DC7BE8911F84}" type="presParOf" srcId="{B952A0C4-B7F7-49C1-BDB9-EA67462EFC0C}" destId="{F22238A2-DF80-40CD-8611-948E300CEF12}" srcOrd="3" destOrd="0" presId="urn:microsoft.com/office/officeart/2005/8/layout/default"/>
    <dgm:cxn modelId="{39EF7AB1-9B52-4630-AA52-2058CA22B39D}" type="presParOf" srcId="{B952A0C4-B7F7-49C1-BDB9-EA67462EFC0C}" destId="{C52AB35C-BA57-4B31-9F3A-65E7BDBB73B9}" srcOrd="4" destOrd="0" presId="urn:microsoft.com/office/officeart/2005/8/layout/default"/>
    <dgm:cxn modelId="{606C3E53-D43E-438F-8C5C-9BDCF36ADF68}" type="presParOf" srcId="{B952A0C4-B7F7-49C1-BDB9-EA67462EFC0C}" destId="{EBC67BC3-B33C-4A8C-8B94-8BD2C2762919}" srcOrd="5" destOrd="0" presId="urn:microsoft.com/office/officeart/2005/8/layout/default"/>
    <dgm:cxn modelId="{04C2F878-B783-4A83-9EAB-908E6415E95F}" type="presParOf" srcId="{B952A0C4-B7F7-49C1-BDB9-EA67462EFC0C}" destId="{03A7E7E5-9D20-44D7-AA02-D23FFE6CAF8E}" srcOrd="6" destOrd="0" presId="urn:microsoft.com/office/officeart/2005/8/layout/default"/>
    <dgm:cxn modelId="{049E40DE-EC6E-40A1-ADB7-D4F39DFA6D47}" type="presParOf" srcId="{B952A0C4-B7F7-49C1-BDB9-EA67462EFC0C}" destId="{4E0A573C-A4B0-480C-B643-8045E53F4B01}" srcOrd="7" destOrd="0" presId="urn:microsoft.com/office/officeart/2005/8/layout/default"/>
    <dgm:cxn modelId="{3D5AC779-EE1E-4EA1-9530-0DC3FF4F6460}" type="presParOf" srcId="{B952A0C4-B7F7-49C1-BDB9-EA67462EFC0C}" destId="{335C3903-E624-43D5-ACA5-76EA19A923E5}" srcOrd="8" destOrd="0" presId="urn:microsoft.com/office/officeart/2005/8/layout/default"/>
    <dgm:cxn modelId="{4B8F1847-D5B7-4FEA-BCD1-1E902A060D06}" type="presParOf" srcId="{B952A0C4-B7F7-49C1-BDB9-EA67462EFC0C}" destId="{B6427880-3F5F-4266-AC1E-9937D573433F}" srcOrd="9" destOrd="0" presId="urn:microsoft.com/office/officeart/2005/8/layout/default"/>
    <dgm:cxn modelId="{F9EDE030-C3E8-4CCF-AEA6-6490244F5DAA}" type="presParOf" srcId="{B952A0C4-B7F7-49C1-BDB9-EA67462EFC0C}" destId="{1A5177BB-84B3-40A3-9E78-6B80A39DFEA8}" srcOrd="10" destOrd="0" presId="urn:microsoft.com/office/officeart/2005/8/layout/default"/>
    <dgm:cxn modelId="{3D0BB1EB-6729-424C-AED0-1D36B54E0442}" type="presParOf" srcId="{B952A0C4-B7F7-49C1-BDB9-EA67462EFC0C}" destId="{D35C95A6-59CD-499D-8C5B-79EA212FA99C}" srcOrd="11" destOrd="0" presId="urn:microsoft.com/office/officeart/2005/8/layout/default"/>
    <dgm:cxn modelId="{B53A8275-30AB-4529-B082-70B5E2B6B5A4}" type="presParOf" srcId="{B952A0C4-B7F7-49C1-BDB9-EA67462EFC0C}" destId="{88716BF9-E364-471A-9BCD-77C7EFF58E00}" srcOrd="12" destOrd="0" presId="urn:microsoft.com/office/officeart/2005/8/layout/default"/>
    <dgm:cxn modelId="{E224B481-21BF-420A-955A-0A38A9794022}" type="presParOf" srcId="{B952A0C4-B7F7-49C1-BDB9-EA67462EFC0C}" destId="{432A8FFA-6BF8-433D-A573-CCBDD782F39F}" srcOrd="13" destOrd="0" presId="urn:microsoft.com/office/officeart/2005/8/layout/default"/>
    <dgm:cxn modelId="{4AA1CB5A-F6B4-4DAA-8084-EB1C078D0EFF}" type="presParOf" srcId="{B952A0C4-B7F7-49C1-BDB9-EA67462EFC0C}" destId="{F794B64A-84AC-4B0C-96C3-7723106B40EA}" srcOrd="14" destOrd="0" presId="urn:microsoft.com/office/officeart/2005/8/layout/default"/>
    <dgm:cxn modelId="{E2D0D748-8752-4E86-86B5-03E8127B19A6}" type="presParOf" srcId="{B952A0C4-B7F7-49C1-BDB9-EA67462EFC0C}" destId="{E3A368BE-A0A3-4CCD-9AA4-85FC870906BF}" srcOrd="15" destOrd="0" presId="urn:microsoft.com/office/officeart/2005/8/layout/default"/>
    <dgm:cxn modelId="{636D04F2-94C9-4F00-A030-C3B42E8BE403}" type="presParOf" srcId="{B952A0C4-B7F7-49C1-BDB9-EA67462EFC0C}" destId="{E1281D9C-7212-4245-8AA6-6C21068E5E7A}"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674BF1-60C7-4223-BE8B-8D40378E6CA5}" type="doc">
      <dgm:prSet loTypeId="urn:microsoft.com/office/officeart/2005/8/layout/process5" loCatId="process" qsTypeId="urn:microsoft.com/office/officeart/2005/8/quickstyle/simple2" qsCatId="simple" csTypeId="urn:microsoft.com/office/officeart/2005/8/colors/accent1_2" csCatId="accent1" phldr="1"/>
      <dgm:spPr/>
      <dgm:t>
        <a:bodyPr/>
        <a:lstStyle/>
        <a:p>
          <a:endParaRPr lang="en-US"/>
        </a:p>
      </dgm:t>
    </dgm:pt>
    <dgm:pt modelId="{77606D53-BA0E-45DD-B489-97832FFE4195}">
      <dgm:prSet phldrT="[Text]" phldr="0"/>
      <dgm:spPr/>
      <dgm:t>
        <a:bodyPr/>
        <a:lstStyle/>
        <a:p>
          <a:pPr rtl="0"/>
          <a:r>
            <a:rPr lang="en-US" dirty="0">
              <a:latin typeface="Calibri"/>
              <a:ea typeface="Calibri"/>
              <a:cs typeface="Calibri"/>
            </a:rPr>
            <a:t>Create </a:t>
          </a:r>
          <a:r>
            <a:rPr lang="en-US" baseline="0" dirty="0">
              <a:latin typeface="Calibri"/>
              <a:ea typeface="Calibri"/>
              <a:cs typeface="Calibri"/>
            </a:rPr>
            <a:t>CV in work experience workshop (September)</a:t>
          </a:r>
          <a:endParaRPr lang="en-US" baseline="30000" dirty="0">
            <a:latin typeface="Calibri"/>
            <a:ea typeface="Calibri"/>
            <a:cs typeface="Calibri"/>
          </a:endParaRPr>
        </a:p>
      </dgm:t>
    </dgm:pt>
    <dgm:pt modelId="{D2CC2770-E5D7-41AC-BE11-65B95D850DB3}" type="parTrans" cxnId="{99CB2C3B-723D-49D7-8A75-21B7E399EB47}">
      <dgm:prSet/>
      <dgm:spPr/>
      <dgm:t>
        <a:bodyPr/>
        <a:lstStyle/>
        <a:p>
          <a:endParaRPr lang="en-US"/>
        </a:p>
      </dgm:t>
    </dgm:pt>
    <dgm:pt modelId="{403723C9-8694-48FC-B78F-3023EA5B6AD1}" type="sibTrans" cxnId="{99CB2C3B-723D-49D7-8A75-21B7E399EB47}">
      <dgm:prSet/>
      <dgm:spPr/>
      <dgm:t>
        <a:bodyPr/>
        <a:lstStyle/>
        <a:p>
          <a:endParaRPr lang="en-US"/>
        </a:p>
      </dgm:t>
    </dgm:pt>
    <dgm:pt modelId="{923728E2-DAD0-485F-B202-14CBDDA32993}">
      <dgm:prSet phldrT="[Text]" phldr="0"/>
      <dgm:spPr/>
      <dgm:t>
        <a:bodyPr/>
        <a:lstStyle/>
        <a:p>
          <a:pPr algn="ctr" rtl="0"/>
          <a:r>
            <a:rPr lang="en-US" dirty="0">
              <a:latin typeface="Calibri"/>
              <a:ea typeface="Calibri"/>
              <a:cs typeface="Calibri"/>
            </a:rPr>
            <a:t>Create sample cover letter/email (September)</a:t>
          </a:r>
        </a:p>
      </dgm:t>
    </dgm:pt>
    <dgm:pt modelId="{F3A36070-CF80-486C-A1DB-2ED68E496C2A}" type="parTrans" cxnId="{A6430EF9-3053-4153-B5AD-F9107B8F68FD}">
      <dgm:prSet/>
      <dgm:spPr/>
      <dgm:t>
        <a:bodyPr/>
        <a:lstStyle/>
        <a:p>
          <a:endParaRPr lang="en-US"/>
        </a:p>
      </dgm:t>
    </dgm:pt>
    <dgm:pt modelId="{A4698E85-F7FF-44FC-8E40-AF1FDF2C22AC}" type="sibTrans" cxnId="{A6430EF9-3053-4153-B5AD-F9107B8F68FD}">
      <dgm:prSet/>
      <dgm:spPr/>
      <dgm:t>
        <a:bodyPr/>
        <a:lstStyle/>
        <a:p>
          <a:endParaRPr lang="en-US"/>
        </a:p>
      </dgm:t>
    </dgm:pt>
    <dgm:pt modelId="{8266A8CE-137B-4240-BE49-C7674893F6BC}">
      <dgm:prSet phldrT="[Text]" phldr="0"/>
      <dgm:spPr/>
      <dgm:t>
        <a:bodyPr/>
        <a:lstStyle/>
        <a:p>
          <a:pPr rtl="0"/>
          <a:r>
            <a:rPr lang="en-US" dirty="0">
              <a:latin typeface="Calibri"/>
              <a:ea typeface="Calibri"/>
              <a:cs typeface="Calibri"/>
            </a:rPr>
            <a:t>Decide on work to be sampled based on interests (subjects/careers)</a:t>
          </a:r>
        </a:p>
      </dgm:t>
    </dgm:pt>
    <dgm:pt modelId="{3A568444-7C3B-475F-BAA0-0D4A4260A48E}" type="parTrans" cxnId="{AD8D7561-4134-4845-8A29-E81D0286483D}">
      <dgm:prSet/>
      <dgm:spPr/>
      <dgm:t>
        <a:bodyPr/>
        <a:lstStyle/>
        <a:p>
          <a:endParaRPr lang="en-US"/>
        </a:p>
      </dgm:t>
    </dgm:pt>
    <dgm:pt modelId="{DCADFDAF-140B-4D8B-ABB6-5ACA4EFCA948}" type="sibTrans" cxnId="{AD8D7561-4134-4845-8A29-E81D0286483D}">
      <dgm:prSet/>
      <dgm:spPr/>
      <dgm:t>
        <a:bodyPr/>
        <a:lstStyle/>
        <a:p>
          <a:endParaRPr lang="en-US"/>
        </a:p>
      </dgm:t>
    </dgm:pt>
    <dgm:pt modelId="{B16289EA-D45A-4679-AC08-8F97C7A6CF8D}">
      <dgm:prSet phldrT="[Text]" phldr="0"/>
      <dgm:spPr/>
      <dgm:t>
        <a:bodyPr/>
        <a:lstStyle/>
        <a:p>
          <a:pPr rtl="0"/>
          <a:r>
            <a:rPr lang="en-US" dirty="0">
              <a:latin typeface="Calibri"/>
              <a:ea typeface="Calibri"/>
              <a:cs typeface="Calibri"/>
            </a:rPr>
            <a:t>Visit, phone or email employers </a:t>
          </a:r>
        </a:p>
      </dgm:t>
    </dgm:pt>
    <dgm:pt modelId="{9A8A7902-0A00-4E08-B8F3-0EAAB32AA553}" type="parTrans" cxnId="{CC0C8BF3-C5A2-4C68-BBFE-2CF435F3FF33}">
      <dgm:prSet/>
      <dgm:spPr/>
      <dgm:t>
        <a:bodyPr/>
        <a:lstStyle/>
        <a:p>
          <a:endParaRPr lang="en-US"/>
        </a:p>
      </dgm:t>
    </dgm:pt>
    <dgm:pt modelId="{E62E5479-AC70-4C4F-920E-EF417E4E9EF1}" type="sibTrans" cxnId="{CC0C8BF3-C5A2-4C68-BBFE-2CF435F3FF33}">
      <dgm:prSet/>
      <dgm:spPr/>
      <dgm:t>
        <a:bodyPr/>
        <a:lstStyle/>
        <a:p>
          <a:endParaRPr lang="en-US"/>
        </a:p>
      </dgm:t>
    </dgm:pt>
    <dgm:pt modelId="{CAD5765A-1131-474B-8188-9EB863239A90}">
      <dgm:prSet phldrT="[Text]" phldr="0"/>
      <dgm:spPr/>
      <dgm:t>
        <a:bodyPr/>
        <a:lstStyle/>
        <a:p>
          <a:pPr rtl="0"/>
          <a:r>
            <a:rPr lang="en-US" dirty="0">
              <a:latin typeface="Calibri"/>
              <a:ea typeface="Calibri"/>
              <a:cs typeface="Calibri"/>
            </a:rPr>
            <a:t>When placement secured, complete placement details form for Week 1</a:t>
          </a:r>
        </a:p>
      </dgm:t>
    </dgm:pt>
    <dgm:pt modelId="{8F37446A-F0C2-46F2-9C88-1BECE3AB676F}" type="parTrans" cxnId="{4A5FE397-330D-456A-8DD8-EFFC52249E83}">
      <dgm:prSet/>
      <dgm:spPr/>
      <dgm:t>
        <a:bodyPr/>
        <a:lstStyle/>
        <a:p>
          <a:endParaRPr lang="en-US"/>
        </a:p>
      </dgm:t>
    </dgm:pt>
    <dgm:pt modelId="{341092B6-2CB9-400F-88EA-378F5338C5F6}" type="sibTrans" cxnId="{4A5FE397-330D-456A-8DD8-EFFC52249E83}">
      <dgm:prSet/>
      <dgm:spPr/>
      <dgm:t>
        <a:bodyPr/>
        <a:lstStyle/>
        <a:p>
          <a:endParaRPr lang="en-US"/>
        </a:p>
      </dgm:t>
    </dgm:pt>
    <dgm:pt modelId="{C9311B27-E8C8-4CE7-99BD-54ED630CAB74}">
      <dgm:prSet phldrT="[Text]" phldr="0"/>
      <dgm:spPr/>
      <dgm:t>
        <a:bodyPr/>
        <a:lstStyle/>
        <a:p>
          <a:pPr rtl="0"/>
          <a:r>
            <a:rPr lang="en-US" dirty="0">
              <a:latin typeface="Calibri"/>
              <a:ea typeface="Calibri"/>
              <a:cs typeface="Calibri"/>
            </a:rPr>
            <a:t>Give</a:t>
          </a:r>
          <a:r>
            <a:rPr lang="en-US" baseline="0" dirty="0">
              <a:latin typeface="Calibri"/>
              <a:ea typeface="Calibri"/>
              <a:cs typeface="Calibri"/>
            </a:rPr>
            <a:t> school insurance form to employer (Garda Vetting where required)</a:t>
          </a:r>
          <a:endParaRPr lang="en-US" dirty="0">
            <a:latin typeface="Calibri"/>
            <a:ea typeface="Calibri"/>
            <a:cs typeface="Calibri"/>
          </a:endParaRPr>
        </a:p>
      </dgm:t>
    </dgm:pt>
    <dgm:pt modelId="{887389BE-5613-4C52-8B7E-396D2C4E322B}" type="parTrans" cxnId="{8613D826-CC4F-4098-BD3B-E4743B79B7E8}">
      <dgm:prSet/>
      <dgm:spPr/>
      <dgm:t>
        <a:bodyPr/>
        <a:lstStyle/>
        <a:p>
          <a:endParaRPr lang="en-US"/>
        </a:p>
      </dgm:t>
    </dgm:pt>
    <dgm:pt modelId="{CDFE74D4-9B1C-4C0D-9F1D-B2AC701F47B1}" type="sibTrans" cxnId="{8613D826-CC4F-4098-BD3B-E4743B79B7E8}">
      <dgm:prSet/>
      <dgm:spPr/>
      <dgm:t>
        <a:bodyPr/>
        <a:lstStyle/>
        <a:p>
          <a:endParaRPr lang="en-US"/>
        </a:p>
      </dgm:t>
    </dgm:pt>
    <dgm:pt modelId="{9A5F2D66-B3E6-415A-ADCD-D1C7BE0D2AF3}">
      <dgm:prSet phldrT="[Text]" phldr="0"/>
      <dgm:spPr/>
      <dgm:t>
        <a:bodyPr/>
        <a:lstStyle/>
        <a:p>
          <a:pPr rtl="0"/>
          <a:r>
            <a:rPr lang="en-US" dirty="0">
              <a:latin typeface="Calibri"/>
              <a:ea typeface="Calibri"/>
              <a:cs typeface="Calibri"/>
            </a:rPr>
            <a:t>In advance of week, confirm</a:t>
          </a:r>
          <a:r>
            <a:rPr lang="en-US" baseline="0" dirty="0">
              <a:latin typeface="Calibri"/>
              <a:ea typeface="Calibri"/>
              <a:cs typeface="Calibri"/>
            </a:rPr>
            <a:t> all details with employer (times, clothes, etc.)</a:t>
          </a:r>
          <a:endParaRPr lang="en-US" dirty="0">
            <a:latin typeface="Calibri"/>
            <a:ea typeface="Calibri"/>
            <a:cs typeface="Calibri"/>
          </a:endParaRPr>
        </a:p>
      </dgm:t>
    </dgm:pt>
    <dgm:pt modelId="{FFB73356-B2B1-438A-B386-AA8E2CEA9956}" type="parTrans" cxnId="{48FAD65A-9676-4CC1-8801-9E084A41221B}">
      <dgm:prSet/>
      <dgm:spPr/>
      <dgm:t>
        <a:bodyPr/>
        <a:lstStyle/>
        <a:p>
          <a:endParaRPr lang="en-US"/>
        </a:p>
      </dgm:t>
    </dgm:pt>
    <dgm:pt modelId="{BF5F1305-88D4-41F4-86C3-36DE19E521C5}" type="sibTrans" cxnId="{48FAD65A-9676-4CC1-8801-9E084A41221B}">
      <dgm:prSet/>
      <dgm:spPr/>
      <dgm:t>
        <a:bodyPr/>
        <a:lstStyle/>
        <a:p>
          <a:endParaRPr lang="en-US"/>
        </a:p>
      </dgm:t>
    </dgm:pt>
    <dgm:pt modelId="{E8E20D1C-D30E-47BD-8A39-278F80CDF0C1}">
      <dgm:prSet phldrT="[Text]" phldr="0"/>
      <dgm:spPr/>
      <dgm:t>
        <a:bodyPr/>
        <a:lstStyle/>
        <a:p>
          <a:pPr rtl="0"/>
          <a:r>
            <a:rPr lang="en-US" dirty="0">
              <a:latin typeface="Calibri"/>
              <a:ea typeface="Calibri"/>
              <a:cs typeface="Calibri"/>
            </a:rPr>
            <a:t>Attend work experience</a:t>
          </a:r>
          <a:endParaRPr lang="en-US" dirty="0"/>
        </a:p>
      </dgm:t>
    </dgm:pt>
    <dgm:pt modelId="{E1E9A3DD-A059-4F76-91B2-CDF942C5113D}" type="parTrans" cxnId="{6A269D5A-DE06-4136-A3D8-C2450C59D233}">
      <dgm:prSet/>
      <dgm:spPr/>
      <dgm:t>
        <a:bodyPr/>
        <a:lstStyle/>
        <a:p>
          <a:endParaRPr lang="en-US"/>
        </a:p>
      </dgm:t>
    </dgm:pt>
    <dgm:pt modelId="{E70329F5-FC18-4E84-B7CC-9EB494C018C5}" type="sibTrans" cxnId="{6A269D5A-DE06-4136-A3D8-C2450C59D233}">
      <dgm:prSet/>
      <dgm:spPr/>
      <dgm:t>
        <a:bodyPr/>
        <a:lstStyle/>
        <a:p>
          <a:endParaRPr lang="en-US"/>
        </a:p>
      </dgm:t>
    </dgm:pt>
    <dgm:pt modelId="{8D1565F3-8889-4518-AE23-B3FD4DF86E41}">
      <dgm:prSet/>
      <dgm:spPr/>
      <dgm:t>
        <a:bodyPr/>
        <a:lstStyle/>
        <a:p>
          <a:pPr rtl="0"/>
          <a:r>
            <a:rPr lang="en-IE" dirty="0">
              <a:latin typeface="Calibri"/>
              <a:ea typeface="Calibri"/>
              <a:cs typeface="Calibri"/>
            </a:rPr>
            <a:t>Write an account of each day in work experience diary</a:t>
          </a:r>
        </a:p>
      </dgm:t>
    </dgm:pt>
    <dgm:pt modelId="{00285DEB-5413-4B03-A879-0BACB5DD2DA4}" type="parTrans" cxnId="{083CA69E-389A-4DF1-978F-4CAB1A1AF6AB}">
      <dgm:prSet/>
      <dgm:spPr/>
      <dgm:t>
        <a:bodyPr/>
        <a:lstStyle/>
        <a:p>
          <a:endParaRPr lang="en-IE"/>
        </a:p>
      </dgm:t>
    </dgm:pt>
    <dgm:pt modelId="{A2235F89-D113-4BDC-A6FC-F246CB4E7D7F}" type="sibTrans" cxnId="{083CA69E-389A-4DF1-978F-4CAB1A1AF6AB}">
      <dgm:prSet/>
      <dgm:spPr/>
      <dgm:t>
        <a:bodyPr/>
        <a:lstStyle/>
        <a:p>
          <a:endParaRPr lang="en-IE"/>
        </a:p>
      </dgm:t>
    </dgm:pt>
    <dgm:pt modelId="{13247C2E-EC1D-4246-8F25-C6270CBC0BBD}">
      <dgm:prSet/>
      <dgm:spPr/>
      <dgm:t>
        <a:bodyPr/>
        <a:lstStyle/>
        <a:p>
          <a:pPr rtl="0"/>
          <a:r>
            <a:rPr lang="en-IE" dirty="0">
              <a:latin typeface="Calibri"/>
              <a:ea typeface="Calibri"/>
              <a:cs typeface="Calibri"/>
            </a:rPr>
            <a:t>Write a reflection on work experience</a:t>
          </a:r>
        </a:p>
      </dgm:t>
    </dgm:pt>
    <dgm:pt modelId="{B20D34E7-F945-4DB7-8D04-427D7E4B618D}" type="parTrans" cxnId="{B20AA27E-DCB0-4B31-B556-1610E22EB829}">
      <dgm:prSet/>
      <dgm:spPr/>
      <dgm:t>
        <a:bodyPr/>
        <a:lstStyle/>
        <a:p>
          <a:endParaRPr lang="en-IE"/>
        </a:p>
      </dgm:t>
    </dgm:pt>
    <dgm:pt modelId="{12CA7F46-0962-41E8-AB63-7CF0BC9A033C}" type="sibTrans" cxnId="{B20AA27E-DCB0-4B31-B556-1610E22EB829}">
      <dgm:prSet/>
      <dgm:spPr/>
      <dgm:t>
        <a:bodyPr/>
        <a:lstStyle/>
        <a:p>
          <a:endParaRPr lang="en-IE"/>
        </a:p>
      </dgm:t>
    </dgm:pt>
    <dgm:pt modelId="{66C847DC-D164-4A09-B476-5205EFFE13AD}">
      <dgm:prSet phldr="0"/>
      <dgm:spPr/>
      <dgm:t>
        <a:bodyPr/>
        <a:lstStyle/>
        <a:p>
          <a:pPr rtl="0"/>
          <a:r>
            <a:rPr lang="en-IE" dirty="0">
              <a:latin typeface="Calibri"/>
              <a:ea typeface="Calibri"/>
              <a:cs typeface="Calibri"/>
            </a:rPr>
            <a:t>Repeat for Week 2</a:t>
          </a:r>
        </a:p>
      </dgm:t>
    </dgm:pt>
    <dgm:pt modelId="{89D943EF-5980-46BE-A3E3-D5CC25938AA9}" type="parTrans" cxnId="{EF23ECF3-E62C-4A8D-88A3-32A907EB392D}">
      <dgm:prSet/>
      <dgm:spPr/>
    </dgm:pt>
    <dgm:pt modelId="{6F778B3E-C042-4EEA-B305-1539789FB9C9}" type="sibTrans" cxnId="{EF23ECF3-E62C-4A8D-88A3-32A907EB392D}">
      <dgm:prSet/>
      <dgm:spPr/>
    </dgm:pt>
    <dgm:pt modelId="{2B36B4CB-40D5-4B8B-B856-5CC28EA746CB}">
      <dgm:prSet phldr="0"/>
      <dgm:spPr/>
      <dgm:t>
        <a:bodyPr/>
        <a:lstStyle/>
        <a:p>
          <a:pPr rtl="0"/>
          <a:r>
            <a:rPr lang="en-US" dirty="0">
              <a:latin typeface="Calibri"/>
              <a:ea typeface="Calibri"/>
              <a:cs typeface="Calibri"/>
            </a:rPr>
            <a:t>Employer completes evaluation on performance of student</a:t>
          </a:r>
        </a:p>
      </dgm:t>
    </dgm:pt>
    <dgm:pt modelId="{F06668CC-061F-4A2E-90E8-65F03D343484}" type="parTrans" cxnId="{96580964-2FE7-4A07-923D-46D7C48E9053}">
      <dgm:prSet/>
      <dgm:spPr/>
    </dgm:pt>
    <dgm:pt modelId="{9A236FD2-1085-4FFC-AFC9-8269F48896C1}" type="sibTrans" cxnId="{96580964-2FE7-4A07-923D-46D7C48E9053}">
      <dgm:prSet/>
      <dgm:spPr/>
      <dgm:t>
        <a:bodyPr/>
        <a:lstStyle/>
        <a:p>
          <a:endParaRPr lang="en-GB"/>
        </a:p>
      </dgm:t>
    </dgm:pt>
    <dgm:pt modelId="{FAC31A00-D6B9-4076-BE8B-D12DFC860E91}" type="pres">
      <dgm:prSet presAssocID="{85674BF1-60C7-4223-BE8B-8D40378E6CA5}" presName="diagram" presStyleCnt="0">
        <dgm:presLayoutVars>
          <dgm:dir/>
          <dgm:resizeHandles val="exact"/>
        </dgm:presLayoutVars>
      </dgm:prSet>
      <dgm:spPr/>
    </dgm:pt>
    <dgm:pt modelId="{F3BEF824-778D-4349-A4B7-7B913588D8BD}" type="pres">
      <dgm:prSet presAssocID="{77606D53-BA0E-45DD-B489-97832FFE4195}" presName="node" presStyleLbl="node1" presStyleIdx="0" presStyleCnt="12">
        <dgm:presLayoutVars>
          <dgm:bulletEnabled val="1"/>
        </dgm:presLayoutVars>
      </dgm:prSet>
      <dgm:spPr/>
    </dgm:pt>
    <dgm:pt modelId="{05406A61-A6C7-4209-BDF9-A0B345969E8D}" type="pres">
      <dgm:prSet presAssocID="{403723C9-8694-48FC-B78F-3023EA5B6AD1}" presName="sibTrans" presStyleLbl="sibTrans2D1" presStyleIdx="0" presStyleCnt="11"/>
      <dgm:spPr/>
    </dgm:pt>
    <dgm:pt modelId="{B2AA4E9F-641F-4DB5-9DCF-9C04C5227BA0}" type="pres">
      <dgm:prSet presAssocID="{403723C9-8694-48FC-B78F-3023EA5B6AD1}" presName="connectorText" presStyleLbl="sibTrans2D1" presStyleIdx="0" presStyleCnt="11"/>
      <dgm:spPr/>
    </dgm:pt>
    <dgm:pt modelId="{999D7936-E833-4EA1-BDEA-5E0044F05677}" type="pres">
      <dgm:prSet presAssocID="{923728E2-DAD0-485F-B202-14CBDDA32993}" presName="node" presStyleLbl="node1" presStyleIdx="1" presStyleCnt="12">
        <dgm:presLayoutVars>
          <dgm:bulletEnabled val="1"/>
        </dgm:presLayoutVars>
      </dgm:prSet>
      <dgm:spPr/>
    </dgm:pt>
    <dgm:pt modelId="{2FF19859-EFB7-4671-95D3-9AF76BF3F887}" type="pres">
      <dgm:prSet presAssocID="{A4698E85-F7FF-44FC-8E40-AF1FDF2C22AC}" presName="sibTrans" presStyleLbl="sibTrans2D1" presStyleIdx="1" presStyleCnt="11"/>
      <dgm:spPr/>
    </dgm:pt>
    <dgm:pt modelId="{C4B4383E-0072-42D9-BA8C-514673AD295E}" type="pres">
      <dgm:prSet presAssocID="{A4698E85-F7FF-44FC-8E40-AF1FDF2C22AC}" presName="connectorText" presStyleLbl="sibTrans2D1" presStyleIdx="1" presStyleCnt="11"/>
      <dgm:spPr/>
    </dgm:pt>
    <dgm:pt modelId="{9C9D023D-69B7-462D-A823-3039CF48C49F}" type="pres">
      <dgm:prSet presAssocID="{8266A8CE-137B-4240-BE49-C7674893F6BC}" presName="node" presStyleLbl="node1" presStyleIdx="2" presStyleCnt="12">
        <dgm:presLayoutVars>
          <dgm:bulletEnabled val="1"/>
        </dgm:presLayoutVars>
      </dgm:prSet>
      <dgm:spPr/>
    </dgm:pt>
    <dgm:pt modelId="{970A5AAD-38E7-4D66-9D7E-16149AE15999}" type="pres">
      <dgm:prSet presAssocID="{DCADFDAF-140B-4D8B-ABB6-5ACA4EFCA948}" presName="sibTrans" presStyleLbl="sibTrans2D1" presStyleIdx="2" presStyleCnt="11"/>
      <dgm:spPr/>
    </dgm:pt>
    <dgm:pt modelId="{F5933A10-46FE-48E4-9021-702779969A44}" type="pres">
      <dgm:prSet presAssocID="{DCADFDAF-140B-4D8B-ABB6-5ACA4EFCA948}" presName="connectorText" presStyleLbl="sibTrans2D1" presStyleIdx="2" presStyleCnt="11"/>
      <dgm:spPr/>
    </dgm:pt>
    <dgm:pt modelId="{3F848B84-04AD-48AC-8EA5-C95954257227}" type="pres">
      <dgm:prSet presAssocID="{B16289EA-D45A-4679-AC08-8F97C7A6CF8D}" presName="node" presStyleLbl="node1" presStyleIdx="3" presStyleCnt="12">
        <dgm:presLayoutVars>
          <dgm:bulletEnabled val="1"/>
        </dgm:presLayoutVars>
      </dgm:prSet>
      <dgm:spPr/>
    </dgm:pt>
    <dgm:pt modelId="{4B050762-C56C-4264-944F-A2EBFAF00CC2}" type="pres">
      <dgm:prSet presAssocID="{E62E5479-AC70-4C4F-920E-EF417E4E9EF1}" presName="sibTrans" presStyleLbl="sibTrans2D1" presStyleIdx="3" presStyleCnt="11"/>
      <dgm:spPr/>
    </dgm:pt>
    <dgm:pt modelId="{DC22A16E-48FE-4237-B0F6-95E6A4751494}" type="pres">
      <dgm:prSet presAssocID="{E62E5479-AC70-4C4F-920E-EF417E4E9EF1}" presName="connectorText" presStyleLbl="sibTrans2D1" presStyleIdx="3" presStyleCnt="11"/>
      <dgm:spPr/>
    </dgm:pt>
    <dgm:pt modelId="{91E3490E-D888-40E9-B9EB-F9BCDAA38417}" type="pres">
      <dgm:prSet presAssocID="{CAD5765A-1131-474B-8188-9EB863239A90}" presName="node" presStyleLbl="node1" presStyleIdx="4" presStyleCnt="12">
        <dgm:presLayoutVars>
          <dgm:bulletEnabled val="1"/>
        </dgm:presLayoutVars>
      </dgm:prSet>
      <dgm:spPr/>
    </dgm:pt>
    <dgm:pt modelId="{82C20D4C-4299-4C93-AF58-97404AACB252}" type="pres">
      <dgm:prSet presAssocID="{341092B6-2CB9-400F-88EA-378F5338C5F6}" presName="sibTrans" presStyleLbl="sibTrans2D1" presStyleIdx="4" presStyleCnt="11"/>
      <dgm:spPr/>
    </dgm:pt>
    <dgm:pt modelId="{161CBBA4-6ADB-4CC9-B139-77FBE1FD634B}" type="pres">
      <dgm:prSet presAssocID="{341092B6-2CB9-400F-88EA-378F5338C5F6}" presName="connectorText" presStyleLbl="sibTrans2D1" presStyleIdx="4" presStyleCnt="11"/>
      <dgm:spPr/>
    </dgm:pt>
    <dgm:pt modelId="{6FB53C4A-5327-4C64-9CA2-86DD3734B771}" type="pres">
      <dgm:prSet presAssocID="{C9311B27-E8C8-4CE7-99BD-54ED630CAB74}" presName="node" presStyleLbl="node1" presStyleIdx="5" presStyleCnt="12">
        <dgm:presLayoutVars>
          <dgm:bulletEnabled val="1"/>
        </dgm:presLayoutVars>
      </dgm:prSet>
      <dgm:spPr/>
    </dgm:pt>
    <dgm:pt modelId="{A40B66F2-A742-43FE-94DF-3E1FC75E58B9}" type="pres">
      <dgm:prSet presAssocID="{CDFE74D4-9B1C-4C0D-9F1D-B2AC701F47B1}" presName="sibTrans" presStyleLbl="sibTrans2D1" presStyleIdx="5" presStyleCnt="11"/>
      <dgm:spPr/>
    </dgm:pt>
    <dgm:pt modelId="{6E2DD179-10B5-4D50-B43E-B4BFA45441FB}" type="pres">
      <dgm:prSet presAssocID="{CDFE74D4-9B1C-4C0D-9F1D-B2AC701F47B1}" presName="connectorText" presStyleLbl="sibTrans2D1" presStyleIdx="5" presStyleCnt="11"/>
      <dgm:spPr/>
    </dgm:pt>
    <dgm:pt modelId="{BDE3DCFC-8E9B-4E91-9CEE-860237F5C856}" type="pres">
      <dgm:prSet presAssocID="{9A5F2D66-B3E6-415A-ADCD-D1C7BE0D2AF3}" presName="node" presStyleLbl="node1" presStyleIdx="6" presStyleCnt="12">
        <dgm:presLayoutVars>
          <dgm:bulletEnabled val="1"/>
        </dgm:presLayoutVars>
      </dgm:prSet>
      <dgm:spPr/>
    </dgm:pt>
    <dgm:pt modelId="{44F47FD8-A0F9-4B00-856E-1015971AB780}" type="pres">
      <dgm:prSet presAssocID="{BF5F1305-88D4-41F4-86C3-36DE19E521C5}" presName="sibTrans" presStyleLbl="sibTrans2D1" presStyleIdx="6" presStyleCnt="11"/>
      <dgm:spPr/>
    </dgm:pt>
    <dgm:pt modelId="{7F84B568-75C1-4FA1-B018-C1743120C5F2}" type="pres">
      <dgm:prSet presAssocID="{BF5F1305-88D4-41F4-86C3-36DE19E521C5}" presName="connectorText" presStyleLbl="sibTrans2D1" presStyleIdx="6" presStyleCnt="11"/>
      <dgm:spPr/>
    </dgm:pt>
    <dgm:pt modelId="{B4BB781C-0F96-4217-ABC0-616F21078618}" type="pres">
      <dgm:prSet presAssocID="{E8E20D1C-D30E-47BD-8A39-278F80CDF0C1}" presName="node" presStyleLbl="node1" presStyleIdx="7" presStyleCnt="12">
        <dgm:presLayoutVars>
          <dgm:bulletEnabled val="1"/>
        </dgm:presLayoutVars>
      </dgm:prSet>
      <dgm:spPr/>
    </dgm:pt>
    <dgm:pt modelId="{C1F1932D-D489-47C8-9E89-9EF480AAC5B0}" type="pres">
      <dgm:prSet presAssocID="{E70329F5-FC18-4E84-B7CC-9EB494C018C5}" presName="sibTrans" presStyleLbl="sibTrans2D1" presStyleIdx="7" presStyleCnt="11"/>
      <dgm:spPr/>
    </dgm:pt>
    <dgm:pt modelId="{DD46F958-A9DC-428D-B2F7-F3B068BCF7A4}" type="pres">
      <dgm:prSet presAssocID="{E70329F5-FC18-4E84-B7CC-9EB494C018C5}" presName="connectorText" presStyleLbl="sibTrans2D1" presStyleIdx="7" presStyleCnt="11"/>
      <dgm:spPr/>
    </dgm:pt>
    <dgm:pt modelId="{5349B710-951C-4945-914B-70492DDFEA5E}" type="pres">
      <dgm:prSet presAssocID="{2B36B4CB-40D5-4B8B-B856-5CC28EA746CB}" presName="node" presStyleLbl="node1" presStyleIdx="8" presStyleCnt="12">
        <dgm:presLayoutVars>
          <dgm:bulletEnabled val="1"/>
        </dgm:presLayoutVars>
      </dgm:prSet>
      <dgm:spPr/>
    </dgm:pt>
    <dgm:pt modelId="{392D8987-60C3-490E-A80C-59C0188EB0B8}" type="pres">
      <dgm:prSet presAssocID="{9A236FD2-1085-4FFC-AFC9-8269F48896C1}" presName="sibTrans" presStyleLbl="sibTrans2D1" presStyleIdx="8" presStyleCnt="11"/>
      <dgm:spPr/>
    </dgm:pt>
    <dgm:pt modelId="{BB3DB5E3-C7D9-4F56-BAB5-AD278C17ADDB}" type="pres">
      <dgm:prSet presAssocID="{9A236FD2-1085-4FFC-AFC9-8269F48896C1}" presName="connectorText" presStyleLbl="sibTrans2D1" presStyleIdx="8" presStyleCnt="11"/>
      <dgm:spPr/>
    </dgm:pt>
    <dgm:pt modelId="{40E92949-D900-4EDC-9847-7DDD484E7256}" type="pres">
      <dgm:prSet presAssocID="{8D1565F3-8889-4518-AE23-B3FD4DF86E41}" presName="node" presStyleLbl="node1" presStyleIdx="9" presStyleCnt="12">
        <dgm:presLayoutVars>
          <dgm:bulletEnabled val="1"/>
        </dgm:presLayoutVars>
      </dgm:prSet>
      <dgm:spPr/>
    </dgm:pt>
    <dgm:pt modelId="{D36BCB04-6C7E-4E13-96EE-8390A3C7AC4C}" type="pres">
      <dgm:prSet presAssocID="{A2235F89-D113-4BDC-A6FC-F246CB4E7D7F}" presName="sibTrans" presStyleLbl="sibTrans2D1" presStyleIdx="9" presStyleCnt="11"/>
      <dgm:spPr/>
    </dgm:pt>
    <dgm:pt modelId="{41BA3229-2803-4315-B21A-D0279A48E744}" type="pres">
      <dgm:prSet presAssocID="{A2235F89-D113-4BDC-A6FC-F246CB4E7D7F}" presName="connectorText" presStyleLbl="sibTrans2D1" presStyleIdx="9" presStyleCnt="11"/>
      <dgm:spPr/>
    </dgm:pt>
    <dgm:pt modelId="{F2D9B019-E687-4774-A20B-1BC81BBD12E3}" type="pres">
      <dgm:prSet presAssocID="{13247C2E-EC1D-4246-8F25-C6270CBC0BBD}" presName="node" presStyleLbl="node1" presStyleIdx="10" presStyleCnt="12">
        <dgm:presLayoutVars>
          <dgm:bulletEnabled val="1"/>
        </dgm:presLayoutVars>
      </dgm:prSet>
      <dgm:spPr/>
    </dgm:pt>
    <dgm:pt modelId="{CF7554D4-2C06-4EC7-AE7F-0D50FDCD9399}" type="pres">
      <dgm:prSet presAssocID="{12CA7F46-0962-41E8-AB63-7CF0BC9A033C}" presName="sibTrans" presStyleLbl="sibTrans2D1" presStyleIdx="10" presStyleCnt="11"/>
      <dgm:spPr/>
    </dgm:pt>
    <dgm:pt modelId="{21719D68-53CD-46F9-BB80-ADE2FC8D7564}" type="pres">
      <dgm:prSet presAssocID="{12CA7F46-0962-41E8-AB63-7CF0BC9A033C}" presName="connectorText" presStyleLbl="sibTrans2D1" presStyleIdx="10" presStyleCnt="11"/>
      <dgm:spPr/>
    </dgm:pt>
    <dgm:pt modelId="{3BBA1257-04C4-4C54-8F52-D7A07BBD7F38}" type="pres">
      <dgm:prSet presAssocID="{66C847DC-D164-4A09-B476-5205EFFE13AD}" presName="node" presStyleLbl="node1" presStyleIdx="11" presStyleCnt="12">
        <dgm:presLayoutVars>
          <dgm:bulletEnabled val="1"/>
        </dgm:presLayoutVars>
      </dgm:prSet>
      <dgm:spPr/>
    </dgm:pt>
  </dgm:ptLst>
  <dgm:cxnLst>
    <dgm:cxn modelId="{AD787100-BC91-4687-B025-936B6056BAB1}" type="presOf" srcId="{403723C9-8694-48FC-B78F-3023EA5B6AD1}" destId="{05406A61-A6C7-4209-BDF9-A0B345969E8D}" srcOrd="0" destOrd="0" presId="urn:microsoft.com/office/officeart/2005/8/layout/process5"/>
    <dgm:cxn modelId="{20A7A609-7410-43D3-9679-10FDD5A7CD39}" type="presOf" srcId="{E70329F5-FC18-4E84-B7CC-9EB494C018C5}" destId="{DD46F958-A9DC-428D-B2F7-F3B068BCF7A4}" srcOrd="1" destOrd="0" presId="urn:microsoft.com/office/officeart/2005/8/layout/process5"/>
    <dgm:cxn modelId="{B256050C-D02E-4835-A2FA-D9E62793B593}" type="presOf" srcId="{A2235F89-D113-4BDC-A6FC-F246CB4E7D7F}" destId="{D36BCB04-6C7E-4E13-96EE-8390A3C7AC4C}" srcOrd="0" destOrd="0" presId="urn:microsoft.com/office/officeart/2005/8/layout/process5"/>
    <dgm:cxn modelId="{D2862E0C-FDDF-410F-896C-F1F807BE8C10}" type="presOf" srcId="{12CA7F46-0962-41E8-AB63-7CF0BC9A033C}" destId="{21719D68-53CD-46F9-BB80-ADE2FC8D7564}" srcOrd="1" destOrd="0" presId="urn:microsoft.com/office/officeart/2005/8/layout/process5"/>
    <dgm:cxn modelId="{F637730C-745F-47CC-992F-E090F280A62C}" type="presOf" srcId="{2B36B4CB-40D5-4B8B-B856-5CC28EA746CB}" destId="{5349B710-951C-4945-914B-70492DDFEA5E}" srcOrd="0" destOrd="0" presId="urn:microsoft.com/office/officeart/2005/8/layout/process5"/>
    <dgm:cxn modelId="{F082D711-323B-4E69-A101-62F0EACAA30A}" type="presOf" srcId="{9A236FD2-1085-4FFC-AFC9-8269F48896C1}" destId="{BB3DB5E3-C7D9-4F56-BAB5-AD278C17ADDB}" srcOrd="1" destOrd="0" presId="urn:microsoft.com/office/officeart/2005/8/layout/process5"/>
    <dgm:cxn modelId="{6693C713-A6EB-48CF-892B-9CFB29D7C378}" type="presOf" srcId="{66C847DC-D164-4A09-B476-5205EFFE13AD}" destId="{3BBA1257-04C4-4C54-8F52-D7A07BBD7F38}" srcOrd="0" destOrd="0" presId="urn:microsoft.com/office/officeart/2005/8/layout/process5"/>
    <dgm:cxn modelId="{80AC671C-FE5C-4749-94A7-39EF18FEDE7E}" type="presOf" srcId="{C9311B27-E8C8-4CE7-99BD-54ED630CAB74}" destId="{6FB53C4A-5327-4C64-9CA2-86DD3734B771}" srcOrd="0" destOrd="0" presId="urn:microsoft.com/office/officeart/2005/8/layout/process5"/>
    <dgm:cxn modelId="{3D13A520-4FD3-4D9C-B6BF-4E20E285E085}" type="presOf" srcId="{CDFE74D4-9B1C-4C0D-9F1D-B2AC701F47B1}" destId="{6E2DD179-10B5-4D50-B43E-B4BFA45441FB}" srcOrd="1" destOrd="0" presId="urn:microsoft.com/office/officeart/2005/8/layout/process5"/>
    <dgm:cxn modelId="{8613D826-CC4F-4098-BD3B-E4743B79B7E8}" srcId="{85674BF1-60C7-4223-BE8B-8D40378E6CA5}" destId="{C9311B27-E8C8-4CE7-99BD-54ED630CAB74}" srcOrd="5" destOrd="0" parTransId="{887389BE-5613-4C52-8B7E-396D2C4E322B}" sibTransId="{CDFE74D4-9B1C-4C0D-9F1D-B2AC701F47B1}"/>
    <dgm:cxn modelId="{6E4CFB30-9B51-4258-B6B1-AA37E2735D2B}" type="presOf" srcId="{923728E2-DAD0-485F-B202-14CBDDA32993}" destId="{999D7936-E833-4EA1-BDEA-5E0044F05677}" srcOrd="0" destOrd="0" presId="urn:microsoft.com/office/officeart/2005/8/layout/process5"/>
    <dgm:cxn modelId="{1B113232-03B9-4984-8A24-B3A2E5DF91DA}" type="presOf" srcId="{DCADFDAF-140B-4D8B-ABB6-5ACA4EFCA948}" destId="{F5933A10-46FE-48E4-9021-702779969A44}" srcOrd="1" destOrd="0" presId="urn:microsoft.com/office/officeart/2005/8/layout/process5"/>
    <dgm:cxn modelId="{9A348136-953E-4CEB-9063-2F04D737765E}" type="presOf" srcId="{BF5F1305-88D4-41F4-86C3-36DE19E521C5}" destId="{44F47FD8-A0F9-4B00-856E-1015971AB780}" srcOrd="0" destOrd="0" presId="urn:microsoft.com/office/officeart/2005/8/layout/process5"/>
    <dgm:cxn modelId="{99EBD737-FC7C-43E5-8D29-9A61C713B3B9}" type="presOf" srcId="{A2235F89-D113-4BDC-A6FC-F246CB4E7D7F}" destId="{41BA3229-2803-4315-B21A-D0279A48E744}" srcOrd="1" destOrd="0" presId="urn:microsoft.com/office/officeart/2005/8/layout/process5"/>
    <dgm:cxn modelId="{99CB2C3B-723D-49D7-8A75-21B7E399EB47}" srcId="{85674BF1-60C7-4223-BE8B-8D40378E6CA5}" destId="{77606D53-BA0E-45DD-B489-97832FFE4195}" srcOrd="0" destOrd="0" parTransId="{D2CC2770-E5D7-41AC-BE11-65B95D850DB3}" sibTransId="{403723C9-8694-48FC-B78F-3023EA5B6AD1}"/>
    <dgm:cxn modelId="{BAD2EB3F-412C-47F6-B537-CB0967440F29}" type="presOf" srcId="{341092B6-2CB9-400F-88EA-378F5338C5F6}" destId="{82C20D4C-4299-4C93-AF58-97404AACB252}" srcOrd="0" destOrd="0" presId="urn:microsoft.com/office/officeart/2005/8/layout/process5"/>
    <dgm:cxn modelId="{330F775C-35A7-4D13-9604-F40ADC03F47E}" type="presOf" srcId="{DCADFDAF-140B-4D8B-ABB6-5ACA4EFCA948}" destId="{970A5AAD-38E7-4D66-9D7E-16149AE15999}" srcOrd="0" destOrd="0" presId="urn:microsoft.com/office/officeart/2005/8/layout/process5"/>
    <dgm:cxn modelId="{AD8D7561-4134-4845-8A29-E81D0286483D}" srcId="{85674BF1-60C7-4223-BE8B-8D40378E6CA5}" destId="{8266A8CE-137B-4240-BE49-C7674893F6BC}" srcOrd="2" destOrd="0" parTransId="{3A568444-7C3B-475F-BAA0-0D4A4260A48E}" sibTransId="{DCADFDAF-140B-4D8B-ABB6-5ACA4EFCA948}"/>
    <dgm:cxn modelId="{F04BDB61-C399-4C0B-9124-C46EFC8C050C}" type="presOf" srcId="{A4698E85-F7FF-44FC-8E40-AF1FDF2C22AC}" destId="{2FF19859-EFB7-4671-95D3-9AF76BF3F887}" srcOrd="0" destOrd="0" presId="urn:microsoft.com/office/officeart/2005/8/layout/process5"/>
    <dgm:cxn modelId="{A265AE63-119D-431B-A91E-E996A061ABED}" type="presOf" srcId="{E62E5479-AC70-4C4F-920E-EF417E4E9EF1}" destId="{4B050762-C56C-4264-944F-A2EBFAF00CC2}" srcOrd="0" destOrd="0" presId="urn:microsoft.com/office/officeart/2005/8/layout/process5"/>
    <dgm:cxn modelId="{96580964-2FE7-4A07-923D-46D7C48E9053}" srcId="{85674BF1-60C7-4223-BE8B-8D40378E6CA5}" destId="{2B36B4CB-40D5-4B8B-B856-5CC28EA746CB}" srcOrd="8" destOrd="0" parTransId="{F06668CC-061F-4A2E-90E8-65F03D343484}" sibTransId="{9A236FD2-1085-4FFC-AFC9-8269F48896C1}"/>
    <dgm:cxn modelId="{D11C1765-972F-45C6-9BF7-6417481DA7D1}" type="presOf" srcId="{E8E20D1C-D30E-47BD-8A39-278F80CDF0C1}" destId="{B4BB781C-0F96-4217-ABC0-616F21078618}" srcOrd="0" destOrd="0" presId="urn:microsoft.com/office/officeart/2005/8/layout/process5"/>
    <dgm:cxn modelId="{2898E64C-911A-419B-913F-F188C2F5AC1D}" type="presOf" srcId="{8D1565F3-8889-4518-AE23-B3FD4DF86E41}" destId="{40E92949-D900-4EDC-9847-7DDD484E7256}" srcOrd="0" destOrd="0" presId="urn:microsoft.com/office/officeart/2005/8/layout/process5"/>
    <dgm:cxn modelId="{779C6A59-6B52-4FB3-BEF8-95E045A1C80B}" type="presOf" srcId="{12CA7F46-0962-41E8-AB63-7CF0BC9A033C}" destId="{CF7554D4-2C06-4EC7-AE7F-0D50FDCD9399}" srcOrd="0" destOrd="0" presId="urn:microsoft.com/office/officeart/2005/8/layout/process5"/>
    <dgm:cxn modelId="{35A42C5A-00D9-4A9B-BF71-5B55AA97C3F0}" type="presOf" srcId="{77606D53-BA0E-45DD-B489-97832FFE4195}" destId="{F3BEF824-778D-4349-A4B7-7B913588D8BD}" srcOrd="0" destOrd="0" presId="urn:microsoft.com/office/officeart/2005/8/layout/process5"/>
    <dgm:cxn modelId="{6A269D5A-DE06-4136-A3D8-C2450C59D233}" srcId="{85674BF1-60C7-4223-BE8B-8D40378E6CA5}" destId="{E8E20D1C-D30E-47BD-8A39-278F80CDF0C1}" srcOrd="7" destOrd="0" parTransId="{E1E9A3DD-A059-4F76-91B2-CDF942C5113D}" sibTransId="{E70329F5-FC18-4E84-B7CC-9EB494C018C5}"/>
    <dgm:cxn modelId="{48FAD65A-9676-4CC1-8801-9E084A41221B}" srcId="{85674BF1-60C7-4223-BE8B-8D40378E6CA5}" destId="{9A5F2D66-B3E6-415A-ADCD-D1C7BE0D2AF3}" srcOrd="6" destOrd="0" parTransId="{FFB73356-B2B1-438A-B386-AA8E2CEA9956}" sibTransId="{BF5F1305-88D4-41F4-86C3-36DE19E521C5}"/>
    <dgm:cxn modelId="{B20AA27E-DCB0-4B31-B556-1610E22EB829}" srcId="{85674BF1-60C7-4223-BE8B-8D40378E6CA5}" destId="{13247C2E-EC1D-4246-8F25-C6270CBC0BBD}" srcOrd="10" destOrd="0" parTransId="{B20D34E7-F945-4DB7-8D04-427D7E4B618D}" sibTransId="{12CA7F46-0962-41E8-AB63-7CF0BC9A033C}"/>
    <dgm:cxn modelId="{C4160D83-F01F-4B89-A8C7-2233523F5EB6}" type="presOf" srcId="{403723C9-8694-48FC-B78F-3023EA5B6AD1}" destId="{B2AA4E9F-641F-4DB5-9DCF-9C04C5227BA0}" srcOrd="1" destOrd="0" presId="urn:microsoft.com/office/officeart/2005/8/layout/process5"/>
    <dgm:cxn modelId="{B1930290-F6CC-46EA-B720-7D694992FBA2}" type="presOf" srcId="{A4698E85-F7FF-44FC-8E40-AF1FDF2C22AC}" destId="{C4B4383E-0072-42D9-BA8C-514673AD295E}" srcOrd="1" destOrd="0" presId="urn:microsoft.com/office/officeart/2005/8/layout/process5"/>
    <dgm:cxn modelId="{FDB45F94-46B0-4221-A119-4383EABE87C7}" type="presOf" srcId="{BF5F1305-88D4-41F4-86C3-36DE19E521C5}" destId="{7F84B568-75C1-4FA1-B018-C1743120C5F2}" srcOrd="1" destOrd="0" presId="urn:microsoft.com/office/officeart/2005/8/layout/process5"/>
    <dgm:cxn modelId="{4A5FE397-330D-456A-8DD8-EFFC52249E83}" srcId="{85674BF1-60C7-4223-BE8B-8D40378E6CA5}" destId="{CAD5765A-1131-474B-8188-9EB863239A90}" srcOrd="4" destOrd="0" parTransId="{8F37446A-F0C2-46F2-9C88-1BECE3AB676F}" sibTransId="{341092B6-2CB9-400F-88EA-378F5338C5F6}"/>
    <dgm:cxn modelId="{3850499C-3C0B-4380-A159-F1278CD1A3A2}" type="presOf" srcId="{E70329F5-FC18-4E84-B7CC-9EB494C018C5}" destId="{C1F1932D-D489-47C8-9E89-9EF480AAC5B0}" srcOrd="0" destOrd="0" presId="urn:microsoft.com/office/officeart/2005/8/layout/process5"/>
    <dgm:cxn modelId="{083CA69E-389A-4DF1-978F-4CAB1A1AF6AB}" srcId="{85674BF1-60C7-4223-BE8B-8D40378E6CA5}" destId="{8D1565F3-8889-4518-AE23-B3FD4DF86E41}" srcOrd="9" destOrd="0" parTransId="{00285DEB-5413-4B03-A879-0BACB5DD2DA4}" sibTransId="{A2235F89-D113-4BDC-A6FC-F246CB4E7D7F}"/>
    <dgm:cxn modelId="{971EC8B0-3C72-49EA-B209-2A260F227DC7}" type="presOf" srcId="{B16289EA-D45A-4679-AC08-8F97C7A6CF8D}" destId="{3F848B84-04AD-48AC-8EA5-C95954257227}" srcOrd="0" destOrd="0" presId="urn:microsoft.com/office/officeart/2005/8/layout/process5"/>
    <dgm:cxn modelId="{FB86C6B4-21BF-44D3-A7BE-545BA9711D88}" type="presOf" srcId="{13247C2E-EC1D-4246-8F25-C6270CBC0BBD}" destId="{F2D9B019-E687-4774-A20B-1BC81BBD12E3}" srcOrd="0" destOrd="0" presId="urn:microsoft.com/office/officeart/2005/8/layout/process5"/>
    <dgm:cxn modelId="{F61A72B5-B24A-426D-A071-37F1832578C2}" type="presOf" srcId="{85674BF1-60C7-4223-BE8B-8D40378E6CA5}" destId="{FAC31A00-D6B9-4076-BE8B-D12DFC860E91}" srcOrd="0" destOrd="0" presId="urn:microsoft.com/office/officeart/2005/8/layout/process5"/>
    <dgm:cxn modelId="{04E566BF-2876-4BD2-B531-17933DAAAC82}" type="presOf" srcId="{CDFE74D4-9B1C-4C0D-9F1D-B2AC701F47B1}" destId="{A40B66F2-A742-43FE-94DF-3E1FC75E58B9}" srcOrd="0" destOrd="0" presId="urn:microsoft.com/office/officeart/2005/8/layout/process5"/>
    <dgm:cxn modelId="{56B877C3-AA58-403E-B53D-D8DE1A212572}" type="presOf" srcId="{341092B6-2CB9-400F-88EA-378F5338C5F6}" destId="{161CBBA4-6ADB-4CC9-B139-77FBE1FD634B}" srcOrd="1" destOrd="0" presId="urn:microsoft.com/office/officeart/2005/8/layout/process5"/>
    <dgm:cxn modelId="{3D833FDB-89E1-41AF-8EB1-F3389F07ADDC}" type="presOf" srcId="{9A5F2D66-B3E6-415A-ADCD-D1C7BE0D2AF3}" destId="{BDE3DCFC-8E9B-4E91-9CEE-860237F5C856}" srcOrd="0" destOrd="0" presId="urn:microsoft.com/office/officeart/2005/8/layout/process5"/>
    <dgm:cxn modelId="{E8DD4BE0-E340-43C3-B712-803E6104AAAD}" type="presOf" srcId="{8266A8CE-137B-4240-BE49-C7674893F6BC}" destId="{9C9D023D-69B7-462D-A823-3039CF48C49F}" srcOrd="0" destOrd="0" presId="urn:microsoft.com/office/officeart/2005/8/layout/process5"/>
    <dgm:cxn modelId="{4429ABE0-1087-4CCC-B16C-4C56446C1B7B}" type="presOf" srcId="{9A236FD2-1085-4FFC-AFC9-8269F48896C1}" destId="{392D8987-60C3-490E-A80C-59C0188EB0B8}" srcOrd="0" destOrd="0" presId="urn:microsoft.com/office/officeart/2005/8/layout/process5"/>
    <dgm:cxn modelId="{46C41FEE-B811-4A0D-8936-BDD89089756C}" type="presOf" srcId="{E62E5479-AC70-4C4F-920E-EF417E4E9EF1}" destId="{DC22A16E-48FE-4237-B0F6-95E6A4751494}" srcOrd="1" destOrd="0" presId="urn:microsoft.com/office/officeart/2005/8/layout/process5"/>
    <dgm:cxn modelId="{CC0C8BF3-C5A2-4C68-BBFE-2CF435F3FF33}" srcId="{85674BF1-60C7-4223-BE8B-8D40378E6CA5}" destId="{B16289EA-D45A-4679-AC08-8F97C7A6CF8D}" srcOrd="3" destOrd="0" parTransId="{9A8A7902-0A00-4E08-B8F3-0EAAB32AA553}" sibTransId="{E62E5479-AC70-4C4F-920E-EF417E4E9EF1}"/>
    <dgm:cxn modelId="{EF23ECF3-E62C-4A8D-88A3-32A907EB392D}" srcId="{85674BF1-60C7-4223-BE8B-8D40378E6CA5}" destId="{66C847DC-D164-4A09-B476-5205EFFE13AD}" srcOrd="11" destOrd="0" parTransId="{89D943EF-5980-46BE-A3E3-D5CC25938AA9}" sibTransId="{6F778B3E-C042-4EEA-B305-1539789FB9C9}"/>
    <dgm:cxn modelId="{A6430EF9-3053-4153-B5AD-F9107B8F68FD}" srcId="{85674BF1-60C7-4223-BE8B-8D40378E6CA5}" destId="{923728E2-DAD0-485F-B202-14CBDDA32993}" srcOrd="1" destOrd="0" parTransId="{F3A36070-CF80-486C-A1DB-2ED68E496C2A}" sibTransId="{A4698E85-F7FF-44FC-8E40-AF1FDF2C22AC}"/>
    <dgm:cxn modelId="{B3D8F1FC-1567-4958-B677-9F9C99C1F95D}" type="presOf" srcId="{CAD5765A-1131-474B-8188-9EB863239A90}" destId="{91E3490E-D888-40E9-B9EB-F9BCDAA38417}" srcOrd="0" destOrd="0" presId="urn:microsoft.com/office/officeart/2005/8/layout/process5"/>
    <dgm:cxn modelId="{EAC28091-5FE3-4793-B4F2-433AF188FDB4}" type="presParOf" srcId="{FAC31A00-D6B9-4076-BE8B-D12DFC860E91}" destId="{F3BEF824-778D-4349-A4B7-7B913588D8BD}" srcOrd="0" destOrd="0" presId="urn:microsoft.com/office/officeart/2005/8/layout/process5"/>
    <dgm:cxn modelId="{F06154F0-FD61-4A99-90A6-6C0154345832}" type="presParOf" srcId="{FAC31A00-D6B9-4076-BE8B-D12DFC860E91}" destId="{05406A61-A6C7-4209-BDF9-A0B345969E8D}" srcOrd="1" destOrd="0" presId="urn:microsoft.com/office/officeart/2005/8/layout/process5"/>
    <dgm:cxn modelId="{68569475-FAAF-453E-8A8D-FC8CFF15C3FB}" type="presParOf" srcId="{05406A61-A6C7-4209-BDF9-A0B345969E8D}" destId="{B2AA4E9F-641F-4DB5-9DCF-9C04C5227BA0}" srcOrd="0" destOrd="0" presId="urn:microsoft.com/office/officeart/2005/8/layout/process5"/>
    <dgm:cxn modelId="{492E6C14-F3A6-4C01-9555-69ECC072CE93}" type="presParOf" srcId="{FAC31A00-D6B9-4076-BE8B-D12DFC860E91}" destId="{999D7936-E833-4EA1-BDEA-5E0044F05677}" srcOrd="2" destOrd="0" presId="urn:microsoft.com/office/officeart/2005/8/layout/process5"/>
    <dgm:cxn modelId="{ED23E1FA-7043-43A1-8A56-8E5C67F1FC75}" type="presParOf" srcId="{FAC31A00-D6B9-4076-BE8B-D12DFC860E91}" destId="{2FF19859-EFB7-4671-95D3-9AF76BF3F887}" srcOrd="3" destOrd="0" presId="urn:microsoft.com/office/officeart/2005/8/layout/process5"/>
    <dgm:cxn modelId="{E15D02DF-F6C2-4497-9176-F1450BDC3D0F}" type="presParOf" srcId="{2FF19859-EFB7-4671-95D3-9AF76BF3F887}" destId="{C4B4383E-0072-42D9-BA8C-514673AD295E}" srcOrd="0" destOrd="0" presId="urn:microsoft.com/office/officeart/2005/8/layout/process5"/>
    <dgm:cxn modelId="{B0FDDF5F-D2FD-4D9A-B222-C95937AA47A3}" type="presParOf" srcId="{FAC31A00-D6B9-4076-BE8B-D12DFC860E91}" destId="{9C9D023D-69B7-462D-A823-3039CF48C49F}" srcOrd="4" destOrd="0" presId="urn:microsoft.com/office/officeart/2005/8/layout/process5"/>
    <dgm:cxn modelId="{061A513C-B612-4EA0-9052-990734235AF6}" type="presParOf" srcId="{FAC31A00-D6B9-4076-BE8B-D12DFC860E91}" destId="{970A5AAD-38E7-4D66-9D7E-16149AE15999}" srcOrd="5" destOrd="0" presId="urn:microsoft.com/office/officeart/2005/8/layout/process5"/>
    <dgm:cxn modelId="{BE7659EA-926D-43F7-B06F-9543197EF507}" type="presParOf" srcId="{970A5AAD-38E7-4D66-9D7E-16149AE15999}" destId="{F5933A10-46FE-48E4-9021-702779969A44}" srcOrd="0" destOrd="0" presId="urn:microsoft.com/office/officeart/2005/8/layout/process5"/>
    <dgm:cxn modelId="{69210DA3-6F1F-4B2C-BAA5-8A237218B856}" type="presParOf" srcId="{FAC31A00-D6B9-4076-BE8B-D12DFC860E91}" destId="{3F848B84-04AD-48AC-8EA5-C95954257227}" srcOrd="6" destOrd="0" presId="urn:microsoft.com/office/officeart/2005/8/layout/process5"/>
    <dgm:cxn modelId="{8B421528-0091-468B-914E-08EAC84B9D0A}" type="presParOf" srcId="{FAC31A00-D6B9-4076-BE8B-D12DFC860E91}" destId="{4B050762-C56C-4264-944F-A2EBFAF00CC2}" srcOrd="7" destOrd="0" presId="urn:microsoft.com/office/officeart/2005/8/layout/process5"/>
    <dgm:cxn modelId="{49247F65-DF65-4886-9FBE-C0AFB267249E}" type="presParOf" srcId="{4B050762-C56C-4264-944F-A2EBFAF00CC2}" destId="{DC22A16E-48FE-4237-B0F6-95E6A4751494}" srcOrd="0" destOrd="0" presId="urn:microsoft.com/office/officeart/2005/8/layout/process5"/>
    <dgm:cxn modelId="{8CD96BD4-E1C8-43BD-922E-E9502CB59242}" type="presParOf" srcId="{FAC31A00-D6B9-4076-BE8B-D12DFC860E91}" destId="{91E3490E-D888-40E9-B9EB-F9BCDAA38417}" srcOrd="8" destOrd="0" presId="urn:microsoft.com/office/officeart/2005/8/layout/process5"/>
    <dgm:cxn modelId="{2DFDB4AE-6E9C-4DEC-B6B8-330F33B1B290}" type="presParOf" srcId="{FAC31A00-D6B9-4076-BE8B-D12DFC860E91}" destId="{82C20D4C-4299-4C93-AF58-97404AACB252}" srcOrd="9" destOrd="0" presId="urn:microsoft.com/office/officeart/2005/8/layout/process5"/>
    <dgm:cxn modelId="{3F85D3CC-9B3F-4F16-A5B4-F3821FA76A46}" type="presParOf" srcId="{82C20D4C-4299-4C93-AF58-97404AACB252}" destId="{161CBBA4-6ADB-4CC9-B139-77FBE1FD634B}" srcOrd="0" destOrd="0" presId="urn:microsoft.com/office/officeart/2005/8/layout/process5"/>
    <dgm:cxn modelId="{83FCC8A5-43B7-4BCE-97EA-4A20F066FA82}" type="presParOf" srcId="{FAC31A00-D6B9-4076-BE8B-D12DFC860E91}" destId="{6FB53C4A-5327-4C64-9CA2-86DD3734B771}" srcOrd="10" destOrd="0" presId="urn:microsoft.com/office/officeart/2005/8/layout/process5"/>
    <dgm:cxn modelId="{379C29E9-EF19-459F-BB66-45E612E0249A}" type="presParOf" srcId="{FAC31A00-D6B9-4076-BE8B-D12DFC860E91}" destId="{A40B66F2-A742-43FE-94DF-3E1FC75E58B9}" srcOrd="11" destOrd="0" presId="urn:microsoft.com/office/officeart/2005/8/layout/process5"/>
    <dgm:cxn modelId="{7518382A-8EC8-4F5C-9780-4CDE21CF9E50}" type="presParOf" srcId="{A40B66F2-A742-43FE-94DF-3E1FC75E58B9}" destId="{6E2DD179-10B5-4D50-B43E-B4BFA45441FB}" srcOrd="0" destOrd="0" presId="urn:microsoft.com/office/officeart/2005/8/layout/process5"/>
    <dgm:cxn modelId="{D3D7D0DE-BFA0-405E-8243-B1C14BA65BE0}" type="presParOf" srcId="{FAC31A00-D6B9-4076-BE8B-D12DFC860E91}" destId="{BDE3DCFC-8E9B-4E91-9CEE-860237F5C856}" srcOrd="12" destOrd="0" presId="urn:microsoft.com/office/officeart/2005/8/layout/process5"/>
    <dgm:cxn modelId="{93E09E1F-64FD-484D-A814-7DE508A0E01D}" type="presParOf" srcId="{FAC31A00-D6B9-4076-BE8B-D12DFC860E91}" destId="{44F47FD8-A0F9-4B00-856E-1015971AB780}" srcOrd="13" destOrd="0" presId="urn:microsoft.com/office/officeart/2005/8/layout/process5"/>
    <dgm:cxn modelId="{1F647A20-E188-43C1-967E-6F8E4D25B59B}" type="presParOf" srcId="{44F47FD8-A0F9-4B00-856E-1015971AB780}" destId="{7F84B568-75C1-4FA1-B018-C1743120C5F2}" srcOrd="0" destOrd="0" presId="urn:microsoft.com/office/officeart/2005/8/layout/process5"/>
    <dgm:cxn modelId="{90E6A39F-9C83-49C3-8DDA-E23151944C0C}" type="presParOf" srcId="{FAC31A00-D6B9-4076-BE8B-D12DFC860E91}" destId="{B4BB781C-0F96-4217-ABC0-616F21078618}" srcOrd="14" destOrd="0" presId="urn:microsoft.com/office/officeart/2005/8/layout/process5"/>
    <dgm:cxn modelId="{F19ABEBF-B777-4C2A-B3B0-6AB3527859E0}" type="presParOf" srcId="{FAC31A00-D6B9-4076-BE8B-D12DFC860E91}" destId="{C1F1932D-D489-47C8-9E89-9EF480AAC5B0}" srcOrd="15" destOrd="0" presId="urn:microsoft.com/office/officeart/2005/8/layout/process5"/>
    <dgm:cxn modelId="{D2F0CDB4-1AA9-48C3-9650-862D455E993D}" type="presParOf" srcId="{C1F1932D-D489-47C8-9E89-9EF480AAC5B0}" destId="{DD46F958-A9DC-428D-B2F7-F3B068BCF7A4}" srcOrd="0" destOrd="0" presId="urn:microsoft.com/office/officeart/2005/8/layout/process5"/>
    <dgm:cxn modelId="{D748A667-FF56-4F70-BEFF-F5A7229B49E9}" type="presParOf" srcId="{FAC31A00-D6B9-4076-BE8B-D12DFC860E91}" destId="{5349B710-951C-4945-914B-70492DDFEA5E}" srcOrd="16" destOrd="0" presId="urn:microsoft.com/office/officeart/2005/8/layout/process5"/>
    <dgm:cxn modelId="{5BDEE239-3EFB-4234-8626-3E1238CEC319}" type="presParOf" srcId="{FAC31A00-D6B9-4076-BE8B-D12DFC860E91}" destId="{392D8987-60C3-490E-A80C-59C0188EB0B8}" srcOrd="17" destOrd="0" presId="urn:microsoft.com/office/officeart/2005/8/layout/process5"/>
    <dgm:cxn modelId="{817D1508-4851-4A13-A03E-6062ECC56F86}" type="presParOf" srcId="{392D8987-60C3-490E-A80C-59C0188EB0B8}" destId="{BB3DB5E3-C7D9-4F56-BAB5-AD278C17ADDB}" srcOrd="0" destOrd="0" presId="urn:microsoft.com/office/officeart/2005/8/layout/process5"/>
    <dgm:cxn modelId="{7D750121-A1E9-4226-B204-5A5DCEFB168B}" type="presParOf" srcId="{FAC31A00-D6B9-4076-BE8B-D12DFC860E91}" destId="{40E92949-D900-4EDC-9847-7DDD484E7256}" srcOrd="18" destOrd="0" presId="urn:microsoft.com/office/officeart/2005/8/layout/process5"/>
    <dgm:cxn modelId="{3DBF207F-05D2-482C-A9D8-F64E2DB863B1}" type="presParOf" srcId="{FAC31A00-D6B9-4076-BE8B-D12DFC860E91}" destId="{D36BCB04-6C7E-4E13-96EE-8390A3C7AC4C}" srcOrd="19" destOrd="0" presId="urn:microsoft.com/office/officeart/2005/8/layout/process5"/>
    <dgm:cxn modelId="{F4DD8BBE-1259-418D-853B-58DE83F6122E}" type="presParOf" srcId="{D36BCB04-6C7E-4E13-96EE-8390A3C7AC4C}" destId="{41BA3229-2803-4315-B21A-D0279A48E744}" srcOrd="0" destOrd="0" presId="urn:microsoft.com/office/officeart/2005/8/layout/process5"/>
    <dgm:cxn modelId="{CD5C51CA-EB38-4FE3-9FFA-7618AD8F724E}" type="presParOf" srcId="{FAC31A00-D6B9-4076-BE8B-D12DFC860E91}" destId="{F2D9B019-E687-4774-A20B-1BC81BBD12E3}" srcOrd="20" destOrd="0" presId="urn:microsoft.com/office/officeart/2005/8/layout/process5"/>
    <dgm:cxn modelId="{AEE70C56-DF67-4A35-BAEC-7531FE8CBE42}" type="presParOf" srcId="{FAC31A00-D6B9-4076-BE8B-D12DFC860E91}" destId="{CF7554D4-2C06-4EC7-AE7F-0D50FDCD9399}" srcOrd="21" destOrd="0" presId="urn:microsoft.com/office/officeart/2005/8/layout/process5"/>
    <dgm:cxn modelId="{5D72885C-C21A-49AB-84E8-BA850DFC0787}" type="presParOf" srcId="{CF7554D4-2C06-4EC7-AE7F-0D50FDCD9399}" destId="{21719D68-53CD-46F9-BB80-ADE2FC8D7564}" srcOrd="0" destOrd="0" presId="urn:microsoft.com/office/officeart/2005/8/layout/process5"/>
    <dgm:cxn modelId="{8402E162-A058-4D90-BB36-2587CC5C309C}" type="presParOf" srcId="{FAC31A00-D6B9-4076-BE8B-D12DFC860E91}" destId="{3BBA1257-04C4-4C54-8F52-D7A07BBD7F38}" srcOrd="2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F9FBBC-74AB-4C1A-B827-60FAB156E21F}">
      <dsp:nvSpPr>
        <dsp:cNvPr id="0" name=""/>
        <dsp:cNvSpPr/>
      </dsp:nvSpPr>
      <dsp:spPr>
        <a:xfrm>
          <a:off x="3698" y="463465"/>
          <a:ext cx="2002408" cy="1201444"/>
        </a:xfrm>
        <a:prstGeom prst="rect">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latin typeface="Calibri" panose="020F0502020204030204" pitchFamily="34" charset="0"/>
              <a:cs typeface="Calibri" panose="020F0502020204030204" pitchFamily="34" charset="0"/>
            </a:rPr>
            <a:t>Maturity</a:t>
          </a:r>
        </a:p>
      </dsp:txBody>
      <dsp:txXfrm>
        <a:off x="3698" y="463465"/>
        <a:ext cx="2002408" cy="1201444"/>
      </dsp:txXfrm>
    </dsp:sp>
    <dsp:sp modelId="{4BE17AF9-7EE6-405B-9446-5FC7A5675BCE}">
      <dsp:nvSpPr>
        <dsp:cNvPr id="0" name=""/>
        <dsp:cNvSpPr/>
      </dsp:nvSpPr>
      <dsp:spPr>
        <a:xfrm>
          <a:off x="2206347" y="463465"/>
          <a:ext cx="2002408" cy="1201444"/>
        </a:xfrm>
        <a:prstGeom prst="rect">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kern="1200" dirty="0">
              <a:latin typeface="Calibri" panose="020F0502020204030204" pitchFamily="34" charset="0"/>
              <a:cs typeface="Calibri" panose="020F0502020204030204" pitchFamily="34" charset="0"/>
            </a:rPr>
            <a:t>Social Awareness</a:t>
          </a:r>
        </a:p>
      </dsp:txBody>
      <dsp:txXfrm>
        <a:off x="2206347" y="463465"/>
        <a:ext cx="2002408" cy="1201444"/>
      </dsp:txXfrm>
    </dsp:sp>
    <dsp:sp modelId="{C52AB35C-BA57-4B31-9F3A-65E7BDBB73B9}">
      <dsp:nvSpPr>
        <dsp:cNvPr id="0" name=""/>
        <dsp:cNvSpPr/>
      </dsp:nvSpPr>
      <dsp:spPr>
        <a:xfrm>
          <a:off x="4408995" y="463465"/>
          <a:ext cx="2002408" cy="1201444"/>
        </a:xfrm>
        <a:prstGeom prst="rect">
          <a:avLst/>
        </a:prstGeom>
        <a:gradFill rotWithShape="0">
          <a:gsLst>
            <a:gs pos="0">
              <a:schemeClr val="accent4">
                <a:hueOff val="0"/>
                <a:satOff val="0"/>
                <a:lumOff val="0"/>
                <a:alphaOff val="0"/>
                <a:tint val="96000"/>
                <a:satMod val="100000"/>
                <a:lumMod val="104000"/>
              </a:schemeClr>
            </a:gs>
            <a:gs pos="78000">
              <a:schemeClr val="accent4">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kern="1200" dirty="0">
              <a:latin typeface="Calibri" panose="020F0502020204030204" pitchFamily="34" charset="0"/>
              <a:cs typeface="Calibri" panose="020F0502020204030204" pitchFamily="34" charset="0"/>
            </a:rPr>
            <a:t>Self Directed Learning</a:t>
          </a:r>
        </a:p>
      </dsp:txBody>
      <dsp:txXfrm>
        <a:off x="4408995" y="463465"/>
        <a:ext cx="2002408" cy="1201444"/>
      </dsp:txXfrm>
    </dsp:sp>
    <dsp:sp modelId="{03A7E7E5-9D20-44D7-AA02-D23FFE6CAF8E}">
      <dsp:nvSpPr>
        <dsp:cNvPr id="0" name=""/>
        <dsp:cNvSpPr/>
      </dsp:nvSpPr>
      <dsp:spPr>
        <a:xfrm>
          <a:off x="6611644" y="463465"/>
          <a:ext cx="2002408" cy="1201444"/>
        </a:xfrm>
        <a:prstGeom prst="rect">
          <a:avLst/>
        </a:prstGeom>
        <a:gradFill rotWithShape="0">
          <a:gsLst>
            <a:gs pos="0">
              <a:schemeClr val="accent5">
                <a:hueOff val="0"/>
                <a:satOff val="0"/>
                <a:lumOff val="0"/>
                <a:alphaOff val="0"/>
                <a:tint val="96000"/>
                <a:satMod val="100000"/>
                <a:lumMod val="104000"/>
              </a:schemeClr>
            </a:gs>
            <a:gs pos="78000">
              <a:schemeClr val="accent5">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kern="1200" dirty="0">
              <a:latin typeface="Calibri" panose="020F0502020204030204" pitchFamily="34" charset="0"/>
              <a:cs typeface="Calibri" panose="020F0502020204030204" pitchFamily="34" charset="0"/>
            </a:rPr>
            <a:t>Personal Development</a:t>
          </a:r>
        </a:p>
      </dsp:txBody>
      <dsp:txXfrm>
        <a:off x="6611644" y="463465"/>
        <a:ext cx="2002408" cy="1201444"/>
      </dsp:txXfrm>
    </dsp:sp>
    <dsp:sp modelId="{335C3903-E624-43D5-ACA5-76EA19A923E5}">
      <dsp:nvSpPr>
        <dsp:cNvPr id="0" name=""/>
        <dsp:cNvSpPr/>
      </dsp:nvSpPr>
      <dsp:spPr>
        <a:xfrm>
          <a:off x="8814293" y="463465"/>
          <a:ext cx="2002408" cy="1201444"/>
        </a:xfrm>
        <a:prstGeom prst="rect">
          <a:avLst/>
        </a:prstGeom>
        <a:gradFill rotWithShape="0">
          <a:gsLst>
            <a:gs pos="0">
              <a:schemeClr val="accent6">
                <a:hueOff val="0"/>
                <a:satOff val="0"/>
                <a:lumOff val="0"/>
                <a:alphaOff val="0"/>
                <a:tint val="96000"/>
                <a:satMod val="100000"/>
                <a:lumMod val="104000"/>
              </a:schemeClr>
            </a:gs>
            <a:gs pos="78000">
              <a:schemeClr val="accent6">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kern="1200" dirty="0">
              <a:latin typeface="Calibri" panose="020F0502020204030204" pitchFamily="34" charset="0"/>
              <a:cs typeface="Calibri" panose="020F0502020204030204" pitchFamily="34" charset="0"/>
            </a:rPr>
            <a:t>Experience of Working Life</a:t>
          </a:r>
        </a:p>
      </dsp:txBody>
      <dsp:txXfrm>
        <a:off x="8814293" y="463465"/>
        <a:ext cx="2002408" cy="1201444"/>
      </dsp:txXfrm>
    </dsp:sp>
    <dsp:sp modelId="{1A5177BB-84B3-40A3-9E78-6B80A39DFEA8}">
      <dsp:nvSpPr>
        <dsp:cNvPr id="0" name=""/>
        <dsp:cNvSpPr/>
      </dsp:nvSpPr>
      <dsp:spPr>
        <a:xfrm>
          <a:off x="1105022" y="1865151"/>
          <a:ext cx="2002408" cy="1201444"/>
        </a:xfrm>
        <a:prstGeom prst="rect">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kern="1200" dirty="0">
              <a:latin typeface="Calibri" panose="020F0502020204030204" pitchFamily="34" charset="0"/>
              <a:cs typeface="Calibri" panose="020F0502020204030204" pitchFamily="34" charset="0"/>
            </a:rPr>
            <a:t>General, Technical &amp; Academic Skills</a:t>
          </a:r>
        </a:p>
      </dsp:txBody>
      <dsp:txXfrm>
        <a:off x="1105022" y="1865151"/>
        <a:ext cx="2002408" cy="1201444"/>
      </dsp:txXfrm>
    </dsp:sp>
    <dsp:sp modelId="{88716BF9-E364-471A-9BCD-77C7EFF58E00}">
      <dsp:nvSpPr>
        <dsp:cNvPr id="0" name=""/>
        <dsp:cNvSpPr/>
      </dsp:nvSpPr>
      <dsp:spPr>
        <a:xfrm>
          <a:off x="3307671" y="1865151"/>
          <a:ext cx="2002408" cy="1201444"/>
        </a:xfrm>
        <a:prstGeom prst="rect">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kern="1200" dirty="0">
              <a:latin typeface="Calibri" panose="020F0502020204030204" pitchFamily="34" charset="0"/>
              <a:cs typeface="Calibri" panose="020F0502020204030204" pitchFamily="34" charset="0"/>
            </a:rPr>
            <a:t>Discovery of New Talents/Skills</a:t>
          </a:r>
        </a:p>
      </dsp:txBody>
      <dsp:txXfrm>
        <a:off x="3307671" y="1865151"/>
        <a:ext cx="2002408" cy="1201444"/>
      </dsp:txXfrm>
    </dsp:sp>
    <dsp:sp modelId="{F794B64A-84AC-4B0C-96C3-7723106B40EA}">
      <dsp:nvSpPr>
        <dsp:cNvPr id="0" name=""/>
        <dsp:cNvSpPr/>
      </dsp:nvSpPr>
      <dsp:spPr>
        <a:xfrm>
          <a:off x="5510320" y="1865151"/>
          <a:ext cx="2002408" cy="1201444"/>
        </a:xfrm>
        <a:prstGeom prst="rect">
          <a:avLst/>
        </a:prstGeom>
        <a:gradFill rotWithShape="0">
          <a:gsLst>
            <a:gs pos="0">
              <a:schemeClr val="accent4">
                <a:hueOff val="0"/>
                <a:satOff val="0"/>
                <a:lumOff val="0"/>
                <a:alphaOff val="0"/>
                <a:tint val="96000"/>
                <a:satMod val="100000"/>
                <a:lumMod val="104000"/>
              </a:schemeClr>
            </a:gs>
            <a:gs pos="78000">
              <a:schemeClr val="accent4">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kern="1200" dirty="0">
              <a:latin typeface="Calibri" panose="020F0502020204030204" pitchFamily="34" charset="0"/>
              <a:cs typeface="Calibri" panose="020F0502020204030204" pitchFamily="34" charset="0"/>
            </a:rPr>
            <a:t>Focus on Career Paths</a:t>
          </a:r>
        </a:p>
      </dsp:txBody>
      <dsp:txXfrm>
        <a:off x="5510320" y="1865151"/>
        <a:ext cx="2002408" cy="1201444"/>
      </dsp:txXfrm>
    </dsp:sp>
    <dsp:sp modelId="{E1281D9C-7212-4245-8AA6-6C21068E5E7A}">
      <dsp:nvSpPr>
        <dsp:cNvPr id="0" name=""/>
        <dsp:cNvSpPr/>
      </dsp:nvSpPr>
      <dsp:spPr>
        <a:xfrm>
          <a:off x="7712969" y="1865151"/>
          <a:ext cx="2002408" cy="1201444"/>
        </a:xfrm>
        <a:prstGeom prst="rect">
          <a:avLst/>
        </a:prstGeom>
        <a:gradFill rotWithShape="0">
          <a:gsLst>
            <a:gs pos="0">
              <a:schemeClr val="accent5">
                <a:hueOff val="0"/>
                <a:satOff val="0"/>
                <a:lumOff val="0"/>
                <a:alphaOff val="0"/>
                <a:tint val="96000"/>
                <a:satMod val="100000"/>
                <a:lumMod val="104000"/>
              </a:schemeClr>
            </a:gs>
            <a:gs pos="78000">
              <a:schemeClr val="accent5">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kern="1200" dirty="0">
              <a:latin typeface="Calibri" panose="020F0502020204030204" pitchFamily="34" charset="0"/>
              <a:cs typeface="Calibri" panose="020F0502020204030204" pitchFamily="34" charset="0"/>
            </a:rPr>
            <a:t>Social Competence</a:t>
          </a:r>
        </a:p>
      </dsp:txBody>
      <dsp:txXfrm>
        <a:off x="7712969" y="1865151"/>
        <a:ext cx="2002408" cy="12014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EF824-778D-4349-A4B7-7B913588D8BD}">
      <dsp:nvSpPr>
        <dsp:cNvPr id="0" name=""/>
        <dsp:cNvSpPr/>
      </dsp:nvSpPr>
      <dsp:spPr>
        <a:xfrm>
          <a:off x="3724" y="427120"/>
          <a:ext cx="1628601" cy="97716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a:ea typeface="Calibri"/>
              <a:cs typeface="Calibri"/>
            </a:rPr>
            <a:t>Create </a:t>
          </a:r>
          <a:r>
            <a:rPr lang="en-US" sz="1300" kern="1200" baseline="0" dirty="0">
              <a:latin typeface="Calibri"/>
              <a:ea typeface="Calibri"/>
              <a:cs typeface="Calibri"/>
            </a:rPr>
            <a:t>CV in work experience workshop (September)</a:t>
          </a:r>
          <a:endParaRPr lang="en-US" sz="1300" kern="1200" baseline="30000" dirty="0">
            <a:latin typeface="Calibri"/>
            <a:ea typeface="Calibri"/>
            <a:cs typeface="Calibri"/>
          </a:endParaRPr>
        </a:p>
      </dsp:txBody>
      <dsp:txXfrm>
        <a:off x="32344" y="455740"/>
        <a:ext cx="1571361" cy="919921"/>
      </dsp:txXfrm>
    </dsp:sp>
    <dsp:sp modelId="{05406A61-A6C7-4209-BDF9-A0B345969E8D}">
      <dsp:nvSpPr>
        <dsp:cNvPr id="0" name=""/>
        <dsp:cNvSpPr/>
      </dsp:nvSpPr>
      <dsp:spPr>
        <a:xfrm>
          <a:off x="1775643" y="713754"/>
          <a:ext cx="345263" cy="4038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775643" y="794533"/>
        <a:ext cx="241684" cy="242335"/>
      </dsp:txXfrm>
    </dsp:sp>
    <dsp:sp modelId="{999D7936-E833-4EA1-BDEA-5E0044F05677}">
      <dsp:nvSpPr>
        <dsp:cNvPr id="0" name=""/>
        <dsp:cNvSpPr/>
      </dsp:nvSpPr>
      <dsp:spPr>
        <a:xfrm>
          <a:off x="2283767" y="427120"/>
          <a:ext cx="1628601" cy="97716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a:ea typeface="Calibri"/>
              <a:cs typeface="Calibri"/>
            </a:rPr>
            <a:t>Create sample cover letter/email (September)</a:t>
          </a:r>
        </a:p>
      </dsp:txBody>
      <dsp:txXfrm>
        <a:off x="2312387" y="455740"/>
        <a:ext cx="1571361" cy="919921"/>
      </dsp:txXfrm>
    </dsp:sp>
    <dsp:sp modelId="{2FF19859-EFB7-4671-95D3-9AF76BF3F887}">
      <dsp:nvSpPr>
        <dsp:cNvPr id="0" name=""/>
        <dsp:cNvSpPr/>
      </dsp:nvSpPr>
      <dsp:spPr>
        <a:xfrm>
          <a:off x="4055686" y="713754"/>
          <a:ext cx="345263" cy="4038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055686" y="794533"/>
        <a:ext cx="241684" cy="242335"/>
      </dsp:txXfrm>
    </dsp:sp>
    <dsp:sp modelId="{9C9D023D-69B7-462D-A823-3039CF48C49F}">
      <dsp:nvSpPr>
        <dsp:cNvPr id="0" name=""/>
        <dsp:cNvSpPr/>
      </dsp:nvSpPr>
      <dsp:spPr>
        <a:xfrm>
          <a:off x="4563809" y="427120"/>
          <a:ext cx="1628601" cy="97716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a:ea typeface="Calibri"/>
              <a:cs typeface="Calibri"/>
            </a:rPr>
            <a:t>Decide on work to be sampled based on interests (subjects/careers)</a:t>
          </a:r>
        </a:p>
      </dsp:txBody>
      <dsp:txXfrm>
        <a:off x="4592429" y="455740"/>
        <a:ext cx="1571361" cy="919921"/>
      </dsp:txXfrm>
    </dsp:sp>
    <dsp:sp modelId="{970A5AAD-38E7-4D66-9D7E-16149AE15999}">
      <dsp:nvSpPr>
        <dsp:cNvPr id="0" name=""/>
        <dsp:cNvSpPr/>
      </dsp:nvSpPr>
      <dsp:spPr>
        <a:xfrm>
          <a:off x="6335728" y="713754"/>
          <a:ext cx="345263" cy="4038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6335728" y="794533"/>
        <a:ext cx="241684" cy="242335"/>
      </dsp:txXfrm>
    </dsp:sp>
    <dsp:sp modelId="{3F848B84-04AD-48AC-8EA5-C95954257227}">
      <dsp:nvSpPr>
        <dsp:cNvPr id="0" name=""/>
        <dsp:cNvSpPr/>
      </dsp:nvSpPr>
      <dsp:spPr>
        <a:xfrm>
          <a:off x="6843852" y="427120"/>
          <a:ext cx="1628601" cy="97716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a:ea typeface="Calibri"/>
              <a:cs typeface="Calibri"/>
            </a:rPr>
            <a:t>Visit, phone or email employers </a:t>
          </a:r>
        </a:p>
      </dsp:txBody>
      <dsp:txXfrm>
        <a:off x="6872472" y="455740"/>
        <a:ext cx="1571361" cy="919921"/>
      </dsp:txXfrm>
    </dsp:sp>
    <dsp:sp modelId="{4B050762-C56C-4264-944F-A2EBFAF00CC2}">
      <dsp:nvSpPr>
        <dsp:cNvPr id="0" name=""/>
        <dsp:cNvSpPr/>
      </dsp:nvSpPr>
      <dsp:spPr>
        <a:xfrm rot="5400000">
          <a:off x="7485521" y="1518283"/>
          <a:ext cx="345263" cy="4038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5400000">
        <a:off x="7536986" y="1547598"/>
        <a:ext cx="242335" cy="241684"/>
      </dsp:txXfrm>
    </dsp:sp>
    <dsp:sp modelId="{91E3490E-D888-40E9-B9EB-F9BCDAA38417}">
      <dsp:nvSpPr>
        <dsp:cNvPr id="0" name=""/>
        <dsp:cNvSpPr/>
      </dsp:nvSpPr>
      <dsp:spPr>
        <a:xfrm>
          <a:off x="6843852" y="2055721"/>
          <a:ext cx="1628601" cy="97716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a:ea typeface="Calibri"/>
              <a:cs typeface="Calibri"/>
            </a:rPr>
            <a:t>When placement secured, complete placement details form for Week 1</a:t>
          </a:r>
        </a:p>
      </dsp:txBody>
      <dsp:txXfrm>
        <a:off x="6872472" y="2084341"/>
        <a:ext cx="1571361" cy="919921"/>
      </dsp:txXfrm>
    </dsp:sp>
    <dsp:sp modelId="{82C20D4C-4299-4C93-AF58-97404AACB252}">
      <dsp:nvSpPr>
        <dsp:cNvPr id="0" name=""/>
        <dsp:cNvSpPr/>
      </dsp:nvSpPr>
      <dsp:spPr>
        <a:xfrm rot="10800000">
          <a:off x="6355271" y="2342355"/>
          <a:ext cx="345263" cy="4038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6458850" y="2423134"/>
        <a:ext cx="241684" cy="242335"/>
      </dsp:txXfrm>
    </dsp:sp>
    <dsp:sp modelId="{6FB53C4A-5327-4C64-9CA2-86DD3734B771}">
      <dsp:nvSpPr>
        <dsp:cNvPr id="0" name=""/>
        <dsp:cNvSpPr/>
      </dsp:nvSpPr>
      <dsp:spPr>
        <a:xfrm>
          <a:off x="4563809" y="2055721"/>
          <a:ext cx="1628601" cy="97716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a:ea typeface="Calibri"/>
              <a:cs typeface="Calibri"/>
            </a:rPr>
            <a:t>Give</a:t>
          </a:r>
          <a:r>
            <a:rPr lang="en-US" sz="1300" kern="1200" baseline="0" dirty="0">
              <a:latin typeface="Calibri"/>
              <a:ea typeface="Calibri"/>
              <a:cs typeface="Calibri"/>
            </a:rPr>
            <a:t> school insurance form to employer (Garda Vetting where required)</a:t>
          </a:r>
          <a:endParaRPr lang="en-US" sz="1300" kern="1200" dirty="0">
            <a:latin typeface="Calibri"/>
            <a:ea typeface="Calibri"/>
            <a:cs typeface="Calibri"/>
          </a:endParaRPr>
        </a:p>
      </dsp:txBody>
      <dsp:txXfrm>
        <a:off x="4592429" y="2084341"/>
        <a:ext cx="1571361" cy="919921"/>
      </dsp:txXfrm>
    </dsp:sp>
    <dsp:sp modelId="{A40B66F2-A742-43FE-94DF-3E1FC75E58B9}">
      <dsp:nvSpPr>
        <dsp:cNvPr id="0" name=""/>
        <dsp:cNvSpPr/>
      </dsp:nvSpPr>
      <dsp:spPr>
        <a:xfrm rot="10800000">
          <a:off x="4075229" y="2342355"/>
          <a:ext cx="345263" cy="4038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4178808" y="2423134"/>
        <a:ext cx="241684" cy="242335"/>
      </dsp:txXfrm>
    </dsp:sp>
    <dsp:sp modelId="{BDE3DCFC-8E9B-4E91-9CEE-860237F5C856}">
      <dsp:nvSpPr>
        <dsp:cNvPr id="0" name=""/>
        <dsp:cNvSpPr/>
      </dsp:nvSpPr>
      <dsp:spPr>
        <a:xfrm>
          <a:off x="2283767" y="2055721"/>
          <a:ext cx="1628601" cy="97716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a:ea typeface="Calibri"/>
              <a:cs typeface="Calibri"/>
            </a:rPr>
            <a:t>In advance of week, confirm</a:t>
          </a:r>
          <a:r>
            <a:rPr lang="en-US" sz="1300" kern="1200" baseline="0" dirty="0">
              <a:latin typeface="Calibri"/>
              <a:ea typeface="Calibri"/>
              <a:cs typeface="Calibri"/>
            </a:rPr>
            <a:t> all details with employer (times, clothes, etc.)</a:t>
          </a:r>
          <a:endParaRPr lang="en-US" sz="1300" kern="1200" dirty="0">
            <a:latin typeface="Calibri"/>
            <a:ea typeface="Calibri"/>
            <a:cs typeface="Calibri"/>
          </a:endParaRPr>
        </a:p>
      </dsp:txBody>
      <dsp:txXfrm>
        <a:off x="2312387" y="2084341"/>
        <a:ext cx="1571361" cy="919921"/>
      </dsp:txXfrm>
    </dsp:sp>
    <dsp:sp modelId="{44F47FD8-A0F9-4B00-856E-1015971AB780}">
      <dsp:nvSpPr>
        <dsp:cNvPr id="0" name=""/>
        <dsp:cNvSpPr/>
      </dsp:nvSpPr>
      <dsp:spPr>
        <a:xfrm rot="10800000">
          <a:off x="1795186" y="2342355"/>
          <a:ext cx="345263" cy="4038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1898765" y="2423134"/>
        <a:ext cx="241684" cy="242335"/>
      </dsp:txXfrm>
    </dsp:sp>
    <dsp:sp modelId="{B4BB781C-0F96-4217-ABC0-616F21078618}">
      <dsp:nvSpPr>
        <dsp:cNvPr id="0" name=""/>
        <dsp:cNvSpPr/>
      </dsp:nvSpPr>
      <dsp:spPr>
        <a:xfrm>
          <a:off x="3724" y="2055721"/>
          <a:ext cx="1628601" cy="97716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a:ea typeface="Calibri"/>
              <a:cs typeface="Calibri"/>
            </a:rPr>
            <a:t>Attend work experience</a:t>
          </a:r>
          <a:endParaRPr lang="en-US" sz="1300" kern="1200" dirty="0"/>
        </a:p>
      </dsp:txBody>
      <dsp:txXfrm>
        <a:off x="32344" y="2084341"/>
        <a:ext cx="1571361" cy="919921"/>
      </dsp:txXfrm>
    </dsp:sp>
    <dsp:sp modelId="{C1F1932D-D489-47C8-9E89-9EF480AAC5B0}">
      <dsp:nvSpPr>
        <dsp:cNvPr id="0" name=""/>
        <dsp:cNvSpPr/>
      </dsp:nvSpPr>
      <dsp:spPr>
        <a:xfrm rot="5400000">
          <a:off x="645393" y="3146885"/>
          <a:ext cx="345263" cy="4038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5400000">
        <a:off x="696858" y="3176200"/>
        <a:ext cx="242335" cy="241684"/>
      </dsp:txXfrm>
    </dsp:sp>
    <dsp:sp modelId="{5349B710-951C-4945-914B-70492DDFEA5E}">
      <dsp:nvSpPr>
        <dsp:cNvPr id="0" name=""/>
        <dsp:cNvSpPr/>
      </dsp:nvSpPr>
      <dsp:spPr>
        <a:xfrm>
          <a:off x="3724" y="3684323"/>
          <a:ext cx="1628601" cy="97716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a:ea typeface="Calibri"/>
              <a:cs typeface="Calibri"/>
            </a:rPr>
            <a:t>Employer completes evaluation on performance of student</a:t>
          </a:r>
        </a:p>
      </dsp:txBody>
      <dsp:txXfrm>
        <a:off x="32344" y="3712943"/>
        <a:ext cx="1571361" cy="919921"/>
      </dsp:txXfrm>
    </dsp:sp>
    <dsp:sp modelId="{392D8987-60C3-490E-A80C-59C0188EB0B8}">
      <dsp:nvSpPr>
        <dsp:cNvPr id="0" name=""/>
        <dsp:cNvSpPr/>
      </dsp:nvSpPr>
      <dsp:spPr>
        <a:xfrm>
          <a:off x="1775643" y="3970957"/>
          <a:ext cx="345263" cy="4038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1775643" y="4051736"/>
        <a:ext cx="241684" cy="242335"/>
      </dsp:txXfrm>
    </dsp:sp>
    <dsp:sp modelId="{40E92949-D900-4EDC-9847-7DDD484E7256}">
      <dsp:nvSpPr>
        <dsp:cNvPr id="0" name=""/>
        <dsp:cNvSpPr/>
      </dsp:nvSpPr>
      <dsp:spPr>
        <a:xfrm>
          <a:off x="2283767" y="3684323"/>
          <a:ext cx="1628601" cy="97716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IE" sz="1300" kern="1200" dirty="0">
              <a:latin typeface="Calibri"/>
              <a:ea typeface="Calibri"/>
              <a:cs typeface="Calibri"/>
            </a:rPr>
            <a:t>Write an account of each day in work experience diary</a:t>
          </a:r>
        </a:p>
      </dsp:txBody>
      <dsp:txXfrm>
        <a:off x="2312387" y="3712943"/>
        <a:ext cx="1571361" cy="919921"/>
      </dsp:txXfrm>
    </dsp:sp>
    <dsp:sp modelId="{D36BCB04-6C7E-4E13-96EE-8390A3C7AC4C}">
      <dsp:nvSpPr>
        <dsp:cNvPr id="0" name=""/>
        <dsp:cNvSpPr/>
      </dsp:nvSpPr>
      <dsp:spPr>
        <a:xfrm>
          <a:off x="4055686" y="3970957"/>
          <a:ext cx="345263" cy="4038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IE" sz="1100" kern="1200"/>
        </a:p>
      </dsp:txBody>
      <dsp:txXfrm>
        <a:off x="4055686" y="4051736"/>
        <a:ext cx="241684" cy="242335"/>
      </dsp:txXfrm>
    </dsp:sp>
    <dsp:sp modelId="{F2D9B019-E687-4774-A20B-1BC81BBD12E3}">
      <dsp:nvSpPr>
        <dsp:cNvPr id="0" name=""/>
        <dsp:cNvSpPr/>
      </dsp:nvSpPr>
      <dsp:spPr>
        <a:xfrm>
          <a:off x="4563809" y="3684323"/>
          <a:ext cx="1628601" cy="97716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IE" sz="1300" kern="1200" dirty="0">
              <a:latin typeface="Calibri"/>
              <a:ea typeface="Calibri"/>
              <a:cs typeface="Calibri"/>
            </a:rPr>
            <a:t>Write a reflection on work experience</a:t>
          </a:r>
        </a:p>
      </dsp:txBody>
      <dsp:txXfrm>
        <a:off x="4592429" y="3712943"/>
        <a:ext cx="1571361" cy="919921"/>
      </dsp:txXfrm>
    </dsp:sp>
    <dsp:sp modelId="{CF7554D4-2C06-4EC7-AE7F-0D50FDCD9399}">
      <dsp:nvSpPr>
        <dsp:cNvPr id="0" name=""/>
        <dsp:cNvSpPr/>
      </dsp:nvSpPr>
      <dsp:spPr>
        <a:xfrm>
          <a:off x="6335728" y="3970957"/>
          <a:ext cx="345263" cy="4038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IE" sz="1100" kern="1200"/>
        </a:p>
      </dsp:txBody>
      <dsp:txXfrm>
        <a:off x="6335728" y="4051736"/>
        <a:ext cx="241684" cy="242335"/>
      </dsp:txXfrm>
    </dsp:sp>
    <dsp:sp modelId="{3BBA1257-04C4-4C54-8F52-D7A07BBD7F38}">
      <dsp:nvSpPr>
        <dsp:cNvPr id="0" name=""/>
        <dsp:cNvSpPr/>
      </dsp:nvSpPr>
      <dsp:spPr>
        <a:xfrm>
          <a:off x="6843852" y="3684323"/>
          <a:ext cx="1628601" cy="97716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IE" sz="1300" kern="1200" dirty="0">
              <a:latin typeface="Calibri"/>
              <a:ea typeface="Calibri"/>
              <a:cs typeface="Calibri"/>
            </a:rPr>
            <a:t>Repeat for Week 2</a:t>
          </a:r>
        </a:p>
      </dsp:txBody>
      <dsp:txXfrm>
        <a:off x="6872472" y="3712943"/>
        <a:ext cx="1571361" cy="91992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5923F103-BC34-4FE4-A40E-EDDEECFDA5D0}" type="datetimeFigureOut">
              <a:rPr lang="en-US" smtClean="0"/>
              <a:pPr/>
              <a:t>1/29/2024</a:t>
            </a:fld>
            <a:endParaRPr lang="en-US"/>
          </a:p>
        </p:txBody>
      </p:sp>
      <p:sp>
        <p:nvSpPr>
          <p:cNvPr id="5" name="Footer Placeholder 4"/>
          <p:cNvSpPr>
            <a:spLocks noGrp="1"/>
          </p:cNvSpPr>
          <p:nvPr>
            <p:ph type="ftr" sz="quarter" idx="11"/>
          </p:nvPr>
        </p:nvSpPr>
        <p:spPr>
          <a:xfrm>
            <a:off x="1371600" y="4323845"/>
            <a:ext cx="6400800" cy="365125"/>
          </a:xfrm>
        </p:spPr>
        <p:txBody>
          <a:bodyPr/>
          <a:lstStyle/>
          <a:p>
            <a:r>
              <a:rPr lang="en-US"/>
              <a:t>
              </a:t>
            </a:r>
          </a:p>
        </p:txBody>
      </p:sp>
      <p:sp>
        <p:nvSpPr>
          <p:cNvPr id="6" name="Slide Number Placeholder 5"/>
          <p:cNvSpPr>
            <a:spLocks noGrp="1"/>
          </p:cNvSpPr>
          <p:nvPr>
            <p:ph type="sldNum" sz="quarter" idx="12"/>
          </p:nvPr>
        </p:nvSpPr>
        <p:spPr>
          <a:xfrm>
            <a:off x="8077200" y="1430866"/>
            <a:ext cx="2743200"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11161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1/29/2024</a:t>
            </a:fld>
            <a:endParaRPr lang="en-US"/>
          </a:p>
        </p:txBody>
      </p:sp>
      <p:sp>
        <p:nvSpPr>
          <p:cNvPr id="6" name="Footer Placeholder 5"/>
          <p:cNvSpPr>
            <a:spLocks noGrp="1"/>
          </p:cNvSpPr>
          <p:nvPr>
            <p:ph type="ftr" sz="quarter" idx="11"/>
          </p:nvPr>
        </p:nvSpPr>
        <p:spPr/>
        <p:txBody>
          <a:bodyPr/>
          <a:lstStyle/>
          <a:p>
            <a:r>
              <a:rPr lang="en-US"/>
              <a:t>
              </a:t>
            </a:r>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58187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FF16868-8199-4C2C-A5B1-63AEE139F88E}" type="datetimeFigureOut">
              <a:rPr lang="en-US" smtClean="0"/>
              <a:t>1/29/2024</a:t>
            </a:fld>
            <a:endParaRPr lang="en-US"/>
          </a:p>
        </p:txBody>
      </p:sp>
      <p:sp>
        <p:nvSpPr>
          <p:cNvPr id="6" name="Footer Placeholder 5"/>
          <p:cNvSpPr>
            <a:spLocks noGrp="1"/>
          </p:cNvSpPr>
          <p:nvPr>
            <p:ph type="ftr" sz="quarter" idx="11"/>
          </p:nvPr>
        </p:nvSpPr>
        <p:spPr>
          <a:xfrm>
            <a:off x="685800" y="379941"/>
            <a:ext cx="6991492" cy="365125"/>
          </a:xfrm>
        </p:spPr>
        <p:txBody>
          <a:bodyPr/>
          <a:lstStyle/>
          <a:p>
            <a:r>
              <a:rPr lang="en-US"/>
              <a:t>
              </a:t>
            </a:r>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80826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AD9FF7F-6988-44CC-821B-644E70CD2F73}" type="datetimeFigureOut">
              <a:rPr lang="en-US" smtClean="0"/>
              <a:t>1/29/2024</a:t>
            </a:fld>
            <a:endParaRPr lang="en-US"/>
          </a:p>
        </p:txBody>
      </p:sp>
      <p:sp>
        <p:nvSpPr>
          <p:cNvPr id="6" name="Footer Placeholder 5"/>
          <p:cNvSpPr>
            <a:spLocks noGrp="1"/>
          </p:cNvSpPr>
          <p:nvPr>
            <p:ph type="ftr" sz="quarter" idx="11"/>
          </p:nvPr>
        </p:nvSpPr>
        <p:spPr>
          <a:xfrm>
            <a:off x="685800" y="379941"/>
            <a:ext cx="6991492" cy="365125"/>
          </a:xfrm>
        </p:spPr>
        <p:txBody>
          <a:bodyPr/>
          <a:lstStyle/>
          <a:p>
            <a:r>
              <a:rPr lang="en-US"/>
              <a:t>
              </a:t>
            </a:r>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46000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2BE451C3-0FF4-47C4-B829-773ADF60F88C}" type="datetimeFigureOut">
              <a:rPr lang="en-US" smtClean="0"/>
              <a:t>1/29/2024</a:t>
            </a:fld>
            <a:endParaRPr lang="en-US"/>
          </a:p>
        </p:txBody>
      </p:sp>
      <p:sp>
        <p:nvSpPr>
          <p:cNvPr id="6" name="Footer Placeholder 5"/>
          <p:cNvSpPr>
            <a:spLocks noGrp="1"/>
          </p:cNvSpPr>
          <p:nvPr>
            <p:ph type="ftr" sz="quarter" idx="11"/>
          </p:nvPr>
        </p:nvSpPr>
        <p:spPr>
          <a:xfrm>
            <a:off x="685800" y="378883"/>
            <a:ext cx="6991492" cy="365125"/>
          </a:xfrm>
        </p:spPr>
        <p:txBody>
          <a:bodyPr/>
          <a:lstStyle/>
          <a:p>
            <a:r>
              <a:rPr lang="en-US"/>
              <a:t>
              </a:t>
            </a:r>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0969354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FE86839-B9D8-4651-8783-F325ECE74E65}" type="datetimeFigureOut">
              <a:rPr lang="en-US" smtClean="0"/>
              <a:t>1/29/2024</a:t>
            </a:fld>
            <a:endParaRPr lang="en-US"/>
          </a:p>
        </p:txBody>
      </p:sp>
      <p:sp>
        <p:nvSpPr>
          <p:cNvPr id="4" name="Footer Placeholder 3"/>
          <p:cNvSpPr>
            <a:spLocks noGrp="1"/>
          </p:cNvSpPr>
          <p:nvPr>
            <p:ph type="ftr" sz="quarter" idx="11"/>
          </p:nvPr>
        </p:nvSpPr>
        <p:spPr/>
        <p:txBody>
          <a:bodyPr/>
          <a:lstStyle/>
          <a:p>
            <a:r>
              <a:rPr lang="en-US"/>
              <a:t>
              </a:t>
            </a:r>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5677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D484F64-32F6-45C5-931F-ADC1662401D0}" type="datetimeFigureOut">
              <a:rPr lang="en-US" smtClean="0"/>
              <a:t>1/29/2024</a:t>
            </a:fld>
            <a:endParaRPr lang="en-US"/>
          </a:p>
        </p:txBody>
      </p:sp>
      <p:sp>
        <p:nvSpPr>
          <p:cNvPr id="4" name="Footer Placeholder 3"/>
          <p:cNvSpPr>
            <a:spLocks noGrp="1"/>
          </p:cNvSpPr>
          <p:nvPr>
            <p:ph type="ftr" sz="quarter" idx="11"/>
          </p:nvPr>
        </p:nvSpPr>
        <p:spPr/>
        <p:txBody>
          <a:bodyPr/>
          <a:lstStyle/>
          <a:p>
            <a:r>
              <a:rPr lang="en-US"/>
              <a:t>
              </a:t>
            </a:r>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817894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1/29/2024</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440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CDA879A6-0FD0-4734-A311-86BFCA472E6E}" type="datetimeFigureOut">
              <a:rPr lang="en-US" smtClean="0"/>
              <a:t>1/29/2024</a:t>
            </a:fld>
            <a:endParaRPr lang="en-US"/>
          </a:p>
        </p:txBody>
      </p:sp>
      <p:sp>
        <p:nvSpPr>
          <p:cNvPr id="5" name="Footer Placeholder 4"/>
          <p:cNvSpPr>
            <a:spLocks noGrp="1"/>
          </p:cNvSpPr>
          <p:nvPr>
            <p:ph type="ftr" sz="quarter" idx="11"/>
          </p:nvPr>
        </p:nvSpPr>
        <p:spPr>
          <a:xfrm>
            <a:off x="685800" y="381000"/>
            <a:ext cx="6991492" cy="365125"/>
          </a:xfrm>
        </p:spPr>
        <p:txBody>
          <a:bodyPr/>
          <a:lstStyle/>
          <a:p>
            <a:r>
              <a:rPr lang="en-US"/>
              <a:t>
              </a:t>
            </a:r>
          </a:p>
        </p:txBody>
      </p:sp>
      <p:sp>
        <p:nvSpPr>
          <p:cNvPr id="6" name="Slide Number Placeholder 5"/>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868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1/29/2024</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3293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34E6425-0181-43F2-84FC-787E803FD2F8}" type="datetimeFigureOut">
              <a:rPr lang="en-US" smtClean="0"/>
              <a:t>1/29/2024</a:t>
            </a:fld>
            <a:endParaRPr lang="en-US"/>
          </a:p>
        </p:txBody>
      </p:sp>
      <p:sp>
        <p:nvSpPr>
          <p:cNvPr id="5" name="Footer Placeholder 4"/>
          <p:cNvSpPr>
            <a:spLocks noGrp="1"/>
          </p:cNvSpPr>
          <p:nvPr>
            <p:ph type="ftr" sz="quarter" idx="11"/>
          </p:nvPr>
        </p:nvSpPr>
        <p:spPr>
          <a:xfrm>
            <a:off x="685800" y="381001"/>
            <a:ext cx="6991492" cy="364065"/>
          </a:xfrm>
        </p:spPr>
        <p:txBody>
          <a:bodyPr/>
          <a:lstStyle/>
          <a:p>
            <a:r>
              <a:rPr lang="en-US"/>
              <a:t>
              </a:t>
            </a:r>
          </a:p>
        </p:txBody>
      </p:sp>
      <p:sp>
        <p:nvSpPr>
          <p:cNvPr id="6" name="Slide Number Placeholder 5"/>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115519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1/29/2024</a:t>
            </a:fld>
            <a:endParaRPr lang="en-US"/>
          </a:p>
        </p:txBody>
      </p:sp>
      <p:sp>
        <p:nvSpPr>
          <p:cNvPr id="6" name="Footer Placeholder 5"/>
          <p:cNvSpPr>
            <a:spLocks noGrp="1"/>
          </p:cNvSpPr>
          <p:nvPr>
            <p:ph type="ftr" sz="quarter" idx="11"/>
          </p:nvPr>
        </p:nvSpPr>
        <p:spPr/>
        <p:txBody>
          <a:bodyPr/>
          <a:lstStyle/>
          <a:p>
            <a:r>
              <a:rPr lang="en-US"/>
              <a:t>
              </a:t>
            </a:r>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1465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1/29/2024</a:t>
            </a:fld>
            <a:endParaRPr lang="en-US"/>
          </a:p>
        </p:txBody>
      </p:sp>
      <p:sp>
        <p:nvSpPr>
          <p:cNvPr id="8" name="Footer Placeholder 7"/>
          <p:cNvSpPr>
            <a:spLocks noGrp="1"/>
          </p:cNvSpPr>
          <p:nvPr>
            <p:ph type="ftr" sz="quarter" idx="11"/>
          </p:nvPr>
        </p:nvSpPr>
        <p:spPr/>
        <p:txBody>
          <a:bodyPr/>
          <a:lstStyle/>
          <a:p>
            <a:r>
              <a:rPr lang="en-US"/>
              <a:t>
              </a:t>
            </a:r>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9843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1/29/2024</a:t>
            </a:fld>
            <a:endParaRPr lang="en-US"/>
          </a:p>
        </p:txBody>
      </p:sp>
      <p:sp>
        <p:nvSpPr>
          <p:cNvPr id="4" name="Footer Placeholder 3"/>
          <p:cNvSpPr>
            <a:spLocks noGrp="1"/>
          </p:cNvSpPr>
          <p:nvPr>
            <p:ph type="ftr" sz="quarter" idx="11"/>
          </p:nvPr>
        </p:nvSpPr>
        <p:spPr/>
        <p:txBody>
          <a:bodyPr/>
          <a:lstStyle/>
          <a:p>
            <a:r>
              <a:rPr lang="en-US"/>
              <a:t>
              </a:t>
            </a:r>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11935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1/29/2024</a:t>
            </a:fld>
            <a:endParaRPr lang="en-US"/>
          </a:p>
        </p:txBody>
      </p:sp>
      <p:sp>
        <p:nvSpPr>
          <p:cNvPr id="3" name="Footer Placeholder 2"/>
          <p:cNvSpPr>
            <a:spLocks noGrp="1"/>
          </p:cNvSpPr>
          <p:nvPr>
            <p:ph type="ftr" sz="quarter" idx="11"/>
          </p:nvPr>
        </p:nvSpPr>
        <p:spPr/>
        <p:txBody>
          <a:bodyPr/>
          <a:lstStyle/>
          <a:p>
            <a:r>
              <a:rPr lang="en-US"/>
              <a: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51117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1/29/2024</a:t>
            </a:fld>
            <a:endParaRPr lang="en-US"/>
          </a:p>
        </p:txBody>
      </p:sp>
      <p:sp>
        <p:nvSpPr>
          <p:cNvPr id="6" name="Footer Placeholder 5"/>
          <p:cNvSpPr>
            <a:spLocks noGrp="1"/>
          </p:cNvSpPr>
          <p:nvPr>
            <p:ph type="ftr" sz="quarter" idx="11"/>
          </p:nvPr>
        </p:nvSpPr>
        <p:spPr/>
        <p:txBody>
          <a:bodyPr/>
          <a:lstStyle/>
          <a:p>
            <a:r>
              <a:rPr lang="en-US"/>
              <a:t>
              </a:t>
            </a:r>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049396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1/29/2024</a:t>
            </a:fld>
            <a:endParaRPr lang="en-US"/>
          </a:p>
        </p:txBody>
      </p:sp>
      <p:sp>
        <p:nvSpPr>
          <p:cNvPr id="6" name="Footer Placeholder 5"/>
          <p:cNvSpPr>
            <a:spLocks noGrp="1"/>
          </p:cNvSpPr>
          <p:nvPr>
            <p:ph type="ftr" sz="quarter" idx="11"/>
          </p:nvPr>
        </p:nvSpPr>
        <p:spPr/>
        <p:txBody>
          <a:bodyPr/>
          <a:lstStyle/>
          <a:p>
            <a:r>
              <a:rPr lang="en-US"/>
              <a:t>
              </a:t>
            </a:r>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60130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BE451C3-0FF4-47C4-B829-773ADF60F88C}" type="datetimeFigureOut">
              <a:rPr lang="en-US" smtClean="0"/>
              <a:t>1/29/2024</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a:t>
              </a:t>
            </a:r>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23303814"/>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hf sldNum="0"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maria.white@corketb.i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alibri" panose="020F0502020204030204" pitchFamily="34" charset="0"/>
                <a:cs typeface="Calibri" panose="020F0502020204030204" pitchFamily="34" charset="0"/>
              </a:rPr>
              <a:t>Transition Year (</a:t>
            </a:r>
            <a:r>
              <a:rPr lang="en-US" sz="4800" dirty="0">
                <a:latin typeface="Calibri" panose="020F0502020204030204" pitchFamily="34" charset="0"/>
                <a:cs typeface="Calibri" panose="020F0502020204030204" pitchFamily="34" charset="0"/>
              </a:rPr>
              <a:t>2024/25)</a:t>
            </a:r>
          </a:p>
        </p:txBody>
      </p:sp>
      <p:sp>
        <p:nvSpPr>
          <p:cNvPr id="3" name="Subtitle 2"/>
          <p:cNvSpPr>
            <a:spLocks noGrp="1"/>
          </p:cNvSpPr>
          <p:nvPr>
            <p:ph type="subTitle" idx="1"/>
          </p:nvPr>
        </p:nvSpPr>
        <p:spPr/>
        <p:txBody>
          <a:bodyPr/>
          <a:lstStyle/>
          <a:p>
            <a:r>
              <a:rPr lang="en-US" dirty="0">
                <a:latin typeface="Calibri" panose="020F0502020204030204" pitchFamily="34" charset="0"/>
                <a:cs typeface="Calibri" panose="020F0502020204030204" pitchFamily="34" charset="0"/>
              </a:rPr>
              <a:t>JANUARY 2024</a:t>
            </a:r>
          </a:p>
        </p:txBody>
      </p:sp>
    </p:spTree>
    <p:extLst>
      <p:ext uri="{BB962C8B-B14F-4D97-AF65-F5344CB8AC3E}">
        <p14:creationId xmlns:p14="http://schemas.microsoft.com/office/powerpoint/2010/main" val="4185553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42D6D-00CB-4682-83A2-B83FBA3FE11A}"/>
              </a:ext>
            </a:extLst>
          </p:cNvPr>
          <p:cNvSpPr>
            <a:spLocks noGrp="1"/>
          </p:cNvSpPr>
          <p:nvPr>
            <p:ph type="title"/>
          </p:nvPr>
        </p:nvSpPr>
        <p:spPr>
          <a:xfrm>
            <a:off x="1790700" y="569715"/>
            <a:ext cx="8610600" cy="1293028"/>
          </a:xfrm>
        </p:spPr>
        <p:txBody>
          <a:bodyPr/>
          <a:lstStyle/>
          <a:p>
            <a:pPr algn="ctr"/>
            <a:r>
              <a:rPr lang="en-US" dirty="0">
                <a:latin typeface="Calibri" panose="020F0502020204030204" pitchFamily="34" charset="0"/>
              </a:rPr>
              <a:t>Advice </a:t>
            </a:r>
            <a:r>
              <a:rPr lang="en-GB" dirty="0">
                <a:latin typeface="Calibri" panose="020F0502020204030204" pitchFamily="34" charset="0"/>
              </a:rPr>
              <a:t>from Past</a:t>
            </a:r>
            <a:r>
              <a:rPr lang="en-US" dirty="0">
                <a:latin typeface="Calibri" panose="020F0502020204030204" pitchFamily="34" charset="0"/>
              </a:rPr>
              <a:t> TY</a:t>
            </a:r>
            <a:r>
              <a:rPr lang="en-GB" dirty="0">
                <a:latin typeface="Calibri" panose="020F0502020204030204" pitchFamily="34" charset="0"/>
              </a:rPr>
              <a:t> Students</a:t>
            </a:r>
            <a:endParaRPr lang="en-US" dirty="0">
              <a:latin typeface="Calibri" panose="020F0502020204030204" pitchFamily="34" charset="0"/>
            </a:endParaRPr>
          </a:p>
        </p:txBody>
      </p:sp>
      <p:sp>
        <p:nvSpPr>
          <p:cNvPr id="3" name="Content Placeholder 2">
            <a:extLst>
              <a:ext uri="{FF2B5EF4-FFF2-40B4-BE49-F238E27FC236}">
                <a16:creationId xmlns:a16="http://schemas.microsoft.com/office/drawing/2014/main" id="{1A86A3E8-5FA3-4BAE-B68C-65500156A312}"/>
              </a:ext>
            </a:extLst>
          </p:cNvPr>
          <p:cNvSpPr>
            <a:spLocks noGrp="1"/>
          </p:cNvSpPr>
          <p:nvPr>
            <p:ph sz="half" idx="1"/>
          </p:nvPr>
        </p:nvSpPr>
        <p:spPr/>
        <p:txBody>
          <a:bodyPr vert="horz" lIns="91440" tIns="45720" rIns="91440" bIns="45720" rtlCol="0" anchor="t">
            <a:normAutofit/>
          </a:bodyPr>
          <a:lstStyle/>
          <a:p>
            <a:r>
              <a:rPr lang="en-US" dirty="0">
                <a:latin typeface="Calibri" panose="020F0502020204030204" pitchFamily="34" charset="0"/>
              </a:rPr>
              <a:t>'Try everything'</a:t>
            </a:r>
          </a:p>
          <a:p>
            <a:r>
              <a:rPr lang="en-US" dirty="0">
                <a:latin typeface="Calibri" panose="020F0502020204030204" pitchFamily="34" charset="0"/>
              </a:rPr>
              <a:t>'Have fun'</a:t>
            </a:r>
          </a:p>
          <a:p>
            <a:r>
              <a:rPr lang="en-US" dirty="0">
                <a:latin typeface="Calibri" panose="020F0502020204030204" pitchFamily="34" charset="0"/>
              </a:rPr>
              <a:t>'Have on open mind'</a:t>
            </a:r>
          </a:p>
          <a:p>
            <a:r>
              <a:rPr lang="en-US" dirty="0">
                <a:latin typeface="Calibri" panose="020F0502020204030204" pitchFamily="34" charset="0"/>
              </a:rPr>
              <a:t>'Choose work experience carefully'</a:t>
            </a:r>
          </a:p>
          <a:p>
            <a:r>
              <a:rPr lang="en-US" dirty="0">
                <a:latin typeface="Calibri" panose="020F0502020204030204" pitchFamily="34" charset="0"/>
              </a:rPr>
              <a:t>'Get on with teachers'</a:t>
            </a:r>
          </a:p>
          <a:p>
            <a:r>
              <a:rPr lang="en-US" dirty="0">
                <a:latin typeface="Calibri" panose="020F0502020204030204" pitchFamily="34" charset="0"/>
              </a:rPr>
              <a:t>'Do it if you don’t know what to do after school'</a:t>
            </a:r>
          </a:p>
          <a:p>
            <a:r>
              <a:rPr lang="en-US" dirty="0">
                <a:latin typeface="Calibri" panose="020F0502020204030204" pitchFamily="34" charset="0"/>
              </a:rPr>
              <a:t>'Enjoy yourself'</a:t>
            </a:r>
          </a:p>
        </p:txBody>
      </p:sp>
      <p:sp>
        <p:nvSpPr>
          <p:cNvPr id="4" name="Content Placeholder 3">
            <a:extLst>
              <a:ext uri="{FF2B5EF4-FFF2-40B4-BE49-F238E27FC236}">
                <a16:creationId xmlns:a16="http://schemas.microsoft.com/office/drawing/2014/main" id="{B9603417-3FA4-44E4-B29D-D6CDF7998DA5}"/>
              </a:ext>
            </a:extLst>
          </p:cNvPr>
          <p:cNvSpPr>
            <a:spLocks noGrp="1"/>
          </p:cNvSpPr>
          <p:nvPr>
            <p:ph sz="half" idx="2"/>
          </p:nvPr>
        </p:nvSpPr>
        <p:spPr/>
        <p:txBody>
          <a:bodyPr vert="horz" lIns="91440" tIns="45720" rIns="91440" bIns="45720" rtlCol="0" anchor="t">
            <a:normAutofit/>
          </a:bodyPr>
          <a:lstStyle/>
          <a:p>
            <a:r>
              <a:rPr lang="en-US" dirty="0">
                <a:latin typeface="Calibri" panose="020F0502020204030204" pitchFamily="34" charset="0"/>
              </a:rPr>
              <a:t>'Complete portfolio soon after the event'</a:t>
            </a:r>
          </a:p>
          <a:p>
            <a:r>
              <a:rPr lang="en-US" dirty="0">
                <a:latin typeface="Calibri" panose="020F0502020204030204" pitchFamily="34" charset="0"/>
              </a:rPr>
              <a:t>‘Be </a:t>
            </a:r>
            <a:r>
              <a:rPr lang="en-GB" dirty="0">
                <a:latin typeface="Calibri" panose="020F0502020204030204" pitchFamily="34" charset="0"/>
              </a:rPr>
              <a:t>organised</a:t>
            </a:r>
            <a:r>
              <a:rPr lang="en-US" dirty="0">
                <a:latin typeface="Calibri" panose="020F0502020204030204" pitchFamily="34" charset="0"/>
              </a:rPr>
              <a:t> for work experience'</a:t>
            </a:r>
          </a:p>
          <a:p>
            <a:r>
              <a:rPr lang="en-US" dirty="0">
                <a:latin typeface="Calibri" panose="020F0502020204030204" pitchFamily="34" charset="0"/>
              </a:rPr>
              <a:t>'Do it if you can – unreal experience’</a:t>
            </a:r>
            <a:endParaRPr lang="en-GB" dirty="0">
              <a:latin typeface="Calibri" panose="020F0502020204030204" pitchFamily="34" charset="0"/>
            </a:endParaRPr>
          </a:p>
          <a:p>
            <a:r>
              <a:rPr lang="en-GB" dirty="0">
                <a:latin typeface="Calibri" panose="020F0502020204030204" pitchFamily="34" charset="0"/>
              </a:rPr>
              <a:t>‘Get involved in the TY musical – it’s such fun’</a:t>
            </a:r>
            <a:endParaRPr lang="en-US" dirty="0">
              <a:latin typeface="Calibri" panose="020F0502020204030204" pitchFamily="34" charset="0"/>
            </a:endParaRPr>
          </a:p>
          <a:p>
            <a:r>
              <a:rPr lang="en-US" dirty="0">
                <a:latin typeface="Calibri" panose="020F0502020204030204" pitchFamily="34" charset="0"/>
              </a:rPr>
              <a:t>'Skip it'</a:t>
            </a:r>
          </a:p>
          <a:p>
            <a:r>
              <a:rPr lang="en-US" dirty="0">
                <a:latin typeface="Calibri" panose="020F0502020204030204" pitchFamily="34" charset="0"/>
              </a:rPr>
              <a:t>'Relaxing year but not a doss'</a:t>
            </a:r>
          </a:p>
          <a:p>
            <a:r>
              <a:rPr lang="en-US" dirty="0">
                <a:latin typeface="Calibri" panose="020F0502020204030204" pitchFamily="34" charset="0"/>
              </a:rPr>
              <a:t>'Don’t be lazy, take part'</a:t>
            </a:r>
          </a:p>
          <a:p>
            <a:r>
              <a:rPr lang="en-US" b="1" dirty="0">
                <a:latin typeface="Calibri" panose="020F0502020204030204" pitchFamily="34" charset="0"/>
              </a:rPr>
              <a:t>'Do your best, what you give is what you get'</a:t>
            </a:r>
          </a:p>
        </p:txBody>
      </p:sp>
    </p:spTree>
    <p:extLst>
      <p:ext uri="{BB962C8B-B14F-4D97-AF65-F5344CB8AC3E}">
        <p14:creationId xmlns:p14="http://schemas.microsoft.com/office/powerpoint/2010/main" val="4027536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73E69-F6B0-EF0B-2483-0A7DB010FE33}"/>
              </a:ext>
            </a:extLst>
          </p:cNvPr>
          <p:cNvSpPr>
            <a:spLocks noGrp="1"/>
          </p:cNvSpPr>
          <p:nvPr>
            <p:ph type="title"/>
          </p:nvPr>
        </p:nvSpPr>
        <p:spPr>
          <a:xfrm>
            <a:off x="553092" y="815743"/>
            <a:ext cx="8610600" cy="1293028"/>
          </a:xfrm>
        </p:spPr>
        <p:txBody>
          <a:bodyPr/>
          <a:lstStyle/>
          <a:p>
            <a:r>
              <a:rPr lang="en-GB" dirty="0">
                <a:latin typeface="Calibri" panose="020F0502020204030204" pitchFamily="34" charset="0"/>
              </a:rPr>
              <a:t>Feedback from TY Parents</a:t>
            </a:r>
            <a:endParaRPr lang="en-US" dirty="0">
              <a:latin typeface="Calibri" panose="020F0502020204030204" pitchFamily="34" charset="0"/>
            </a:endParaRPr>
          </a:p>
        </p:txBody>
      </p:sp>
      <p:sp>
        <p:nvSpPr>
          <p:cNvPr id="3" name="Content Placeholder 2">
            <a:extLst>
              <a:ext uri="{FF2B5EF4-FFF2-40B4-BE49-F238E27FC236}">
                <a16:creationId xmlns:a16="http://schemas.microsoft.com/office/drawing/2014/main" id="{5D10A36B-A50C-C774-EED9-D01FADEFA420}"/>
              </a:ext>
            </a:extLst>
          </p:cNvPr>
          <p:cNvSpPr>
            <a:spLocks noGrp="1"/>
          </p:cNvSpPr>
          <p:nvPr>
            <p:ph idx="1"/>
          </p:nvPr>
        </p:nvSpPr>
        <p:spPr>
          <a:xfrm>
            <a:off x="883908" y="2468031"/>
            <a:ext cx="10196842" cy="4125263"/>
          </a:xfrm>
        </p:spPr>
        <p:txBody>
          <a:bodyPr vert="horz" lIns="91440" tIns="45720" rIns="91440" bIns="45720" rtlCol="0" anchor="t">
            <a:normAutofit fontScale="55000" lnSpcReduction="20000"/>
          </a:bodyPr>
          <a:lstStyle/>
          <a:p>
            <a:r>
              <a:rPr lang="en-GB" sz="4400" b="0" i="0" dirty="0">
                <a:effectLst/>
                <a:latin typeface="Calibri"/>
                <a:cs typeface="Calibri"/>
              </a:rPr>
              <a:t>‘</a:t>
            </a:r>
            <a:r>
              <a:rPr lang="en-IE" sz="4400" b="0" i="0" dirty="0">
                <a:effectLst/>
                <a:latin typeface="Calibri"/>
                <a:cs typeface="Calibri"/>
              </a:rPr>
              <a:t>More </a:t>
            </a:r>
            <a:r>
              <a:rPr lang="en-IE" sz="4400" dirty="0">
                <a:latin typeface="Calibri"/>
                <a:cs typeface="Calibri"/>
              </a:rPr>
              <a:t>confidence</a:t>
            </a:r>
            <a:r>
              <a:rPr lang="en-GB" sz="4400" b="0" i="0" dirty="0">
                <a:effectLst/>
                <a:latin typeface="Calibri"/>
                <a:cs typeface="Calibri"/>
              </a:rPr>
              <a:t>, </a:t>
            </a:r>
            <a:r>
              <a:rPr lang="en-IE" sz="4400" b="0" i="0" dirty="0">
                <a:effectLst/>
                <a:latin typeface="Calibri"/>
                <a:cs typeface="Calibri"/>
              </a:rPr>
              <a:t>better communication skills.</a:t>
            </a:r>
            <a:r>
              <a:rPr lang="en-GB" sz="4400" b="0" i="0" dirty="0">
                <a:effectLst/>
                <a:latin typeface="Calibri"/>
                <a:cs typeface="Calibri"/>
              </a:rPr>
              <a:t>’</a:t>
            </a:r>
            <a:br>
              <a:rPr lang="en-IE" sz="4400" dirty="0">
                <a:effectLst/>
                <a:latin typeface="Calibri"/>
              </a:rPr>
            </a:br>
            <a:endParaRPr lang="en-IE" sz="4400">
              <a:effectLst/>
              <a:latin typeface="Calibri"/>
              <a:cs typeface="Calibri"/>
            </a:endParaRPr>
          </a:p>
          <a:p>
            <a:r>
              <a:rPr lang="en-GB" sz="4400" b="0" i="0" dirty="0">
                <a:effectLst/>
                <a:latin typeface="Calibri"/>
                <a:cs typeface="Calibri"/>
              </a:rPr>
              <a:t>‘</a:t>
            </a:r>
            <a:r>
              <a:rPr lang="en-IE" sz="4400" b="0" i="0" dirty="0">
                <a:effectLst/>
                <a:latin typeface="Calibri"/>
                <a:cs typeface="Calibri"/>
              </a:rPr>
              <a:t>I feel that she has grown in confidence and gained from the non-academic experiences</a:t>
            </a:r>
            <a:r>
              <a:rPr lang="en-GB" sz="4400" b="0" i="0" dirty="0">
                <a:effectLst/>
                <a:latin typeface="Calibri"/>
                <a:cs typeface="Calibri"/>
              </a:rPr>
              <a:t>.’</a:t>
            </a:r>
            <a:endParaRPr lang="en-IE" sz="4400">
              <a:effectLst/>
              <a:latin typeface="Calibri"/>
              <a:cs typeface="Calibri"/>
            </a:endParaRPr>
          </a:p>
          <a:p>
            <a:endParaRPr lang="en-IE" sz="4400" dirty="0">
              <a:effectLst/>
              <a:latin typeface="Calibri"/>
              <a:cs typeface="Calibri"/>
            </a:endParaRPr>
          </a:p>
          <a:p>
            <a:r>
              <a:rPr lang="en-GB" sz="4400" b="0" i="0" dirty="0">
                <a:effectLst/>
                <a:latin typeface="Calibri"/>
                <a:cs typeface="Calibri"/>
              </a:rPr>
              <a:t>‘</a:t>
            </a:r>
            <a:r>
              <a:rPr lang="en-IE" sz="4400" b="0" i="0" dirty="0">
                <a:effectLst/>
                <a:latin typeface="Calibri"/>
                <a:cs typeface="Calibri"/>
              </a:rPr>
              <a:t>He had such fun at school and genuinely looked forward to every day with no pressure. He worked on various projects which prepared him for future work/college and he gained so much confidence in presenting.</a:t>
            </a:r>
            <a:r>
              <a:rPr lang="en-GB" sz="4400" b="0" i="0" dirty="0">
                <a:effectLst/>
                <a:latin typeface="Calibri"/>
                <a:cs typeface="Calibri"/>
              </a:rPr>
              <a:t>’</a:t>
            </a:r>
            <a:br>
              <a:rPr lang="en-IE" sz="4400" dirty="0">
                <a:effectLst/>
                <a:latin typeface="Calibri"/>
              </a:rPr>
            </a:br>
            <a:endParaRPr lang="en-IE" sz="4400">
              <a:effectLst/>
              <a:latin typeface="Calibri"/>
              <a:cs typeface="Calibri"/>
            </a:endParaRPr>
          </a:p>
          <a:p>
            <a:r>
              <a:rPr lang="en-GB" sz="4400" b="0" i="0" dirty="0">
                <a:effectLst/>
                <a:latin typeface="Calibri"/>
                <a:cs typeface="Calibri"/>
              </a:rPr>
              <a:t>‘</a:t>
            </a:r>
            <a:r>
              <a:rPr lang="en-IE" sz="4400" b="0" i="0" dirty="0">
                <a:effectLst/>
                <a:latin typeface="Calibri"/>
                <a:cs typeface="Calibri"/>
              </a:rPr>
              <a:t>It was a great year for him to make friends. He mixed with people he hadn't previously and it helped boost his confidence. He enjoyed the change of subjects and tried new things.</a:t>
            </a:r>
            <a:r>
              <a:rPr lang="en-GB" sz="4400" b="0" i="0" dirty="0">
                <a:effectLst/>
                <a:latin typeface="Calibri"/>
                <a:cs typeface="Calibri"/>
              </a:rPr>
              <a:t>’</a:t>
            </a:r>
            <a:endParaRPr lang="en-IE" sz="4400">
              <a:effectLst/>
              <a:latin typeface="Calibri"/>
              <a:cs typeface="Calibri"/>
            </a:endParaRPr>
          </a:p>
          <a:p>
            <a:endParaRPr lang="en-IE" sz="4400" dirty="0">
              <a:effectLst/>
              <a:latin typeface=".AppleSystemUIFont"/>
            </a:endParaRPr>
          </a:p>
          <a:p>
            <a:endParaRPr lang="en-US" dirty="0"/>
          </a:p>
        </p:txBody>
      </p:sp>
    </p:spTree>
    <p:extLst>
      <p:ext uri="{BB962C8B-B14F-4D97-AF65-F5344CB8AC3E}">
        <p14:creationId xmlns:p14="http://schemas.microsoft.com/office/powerpoint/2010/main" val="1766277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9F2EB-947D-1F54-3F1B-C0774979279A}"/>
              </a:ext>
            </a:extLst>
          </p:cNvPr>
          <p:cNvSpPr>
            <a:spLocks noGrp="1"/>
          </p:cNvSpPr>
          <p:nvPr>
            <p:ph type="title"/>
          </p:nvPr>
        </p:nvSpPr>
        <p:spPr>
          <a:xfrm>
            <a:off x="748301" y="887662"/>
            <a:ext cx="8610600" cy="1293028"/>
          </a:xfrm>
        </p:spPr>
        <p:txBody>
          <a:bodyPr/>
          <a:lstStyle/>
          <a:p>
            <a:r>
              <a:rPr lang="en-GB" dirty="0">
                <a:latin typeface="Calibri" panose="020F0502020204030204" pitchFamily="34" charset="0"/>
              </a:rPr>
              <a:t>Feedback from TY Parents</a:t>
            </a:r>
            <a:endParaRPr lang="en-US" dirty="0">
              <a:latin typeface="Calibri" panose="020F0502020204030204" pitchFamily="34" charset="0"/>
            </a:endParaRPr>
          </a:p>
        </p:txBody>
      </p:sp>
      <p:sp>
        <p:nvSpPr>
          <p:cNvPr id="3" name="Content Placeholder 2">
            <a:extLst>
              <a:ext uri="{FF2B5EF4-FFF2-40B4-BE49-F238E27FC236}">
                <a16:creationId xmlns:a16="http://schemas.microsoft.com/office/drawing/2014/main" id="{0E95369A-4950-DAFF-22BA-A7E3F5F6D24E}"/>
              </a:ext>
            </a:extLst>
          </p:cNvPr>
          <p:cNvSpPr>
            <a:spLocks noGrp="1"/>
          </p:cNvSpPr>
          <p:nvPr>
            <p:ph idx="1"/>
          </p:nvPr>
        </p:nvSpPr>
        <p:spPr>
          <a:xfrm>
            <a:off x="1154954" y="2397124"/>
            <a:ext cx="10497296" cy="4238625"/>
          </a:xfrm>
        </p:spPr>
        <p:txBody>
          <a:bodyPr vert="horz" lIns="91440" tIns="45720" rIns="91440" bIns="45720" rtlCol="0" anchor="t">
            <a:noAutofit/>
          </a:bodyPr>
          <a:lstStyle/>
          <a:p>
            <a:r>
              <a:rPr lang="en-GB" sz="2100" b="0" i="0" dirty="0">
                <a:effectLst/>
                <a:latin typeface="Calibri"/>
                <a:cs typeface="Calibri"/>
              </a:rPr>
              <a:t>‘</a:t>
            </a:r>
            <a:r>
              <a:rPr lang="en-IE" sz="2100" b="0" i="0" dirty="0">
                <a:effectLst/>
                <a:latin typeface="Calibri"/>
                <a:cs typeface="Calibri"/>
              </a:rPr>
              <a:t>Great experience from the different range of courses and outings made available to them.</a:t>
            </a:r>
            <a:r>
              <a:rPr lang="en-GB" sz="2100" b="0" i="0" dirty="0">
                <a:effectLst/>
                <a:latin typeface="Calibri"/>
                <a:cs typeface="Calibri"/>
              </a:rPr>
              <a:t>’</a:t>
            </a:r>
            <a:br>
              <a:rPr lang="en-IE" sz="2100" dirty="0">
                <a:effectLst/>
                <a:latin typeface="Calibri"/>
              </a:rPr>
            </a:br>
            <a:endParaRPr lang="en-IE" sz="2100">
              <a:effectLst/>
              <a:latin typeface="Calibri"/>
              <a:cs typeface="Calibri"/>
            </a:endParaRPr>
          </a:p>
          <a:p>
            <a:r>
              <a:rPr lang="en-GB" sz="2100" b="0" i="0" dirty="0">
                <a:effectLst/>
                <a:latin typeface="Calibri"/>
                <a:cs typeface="Calibri"/>
              </a:rPr>
              <a:t>‘I </a:t>
            </a:r>
            <a:r>
              <a:rPr lang="en-IE" sz="2100" b="0" i="0" dirty="0">
                <a:effectLst/>
                <a:latin typeface="Calibri"/>
                <a:cs typeface="Calibri"/>
              </a:rPr>
              <a:t>see how she has grown so much in confidence and in how she relates with others. She has huge respect and admiration for her teachers having really developed positive relationships with them during TY and this will support her right through LC and beyond.</a:t>
            </a:r>
            <a:r>
              <a:rPr lang="en-GB" sz="2100" b="0" i="0" dirty="0">
                <a:effectLst/>
                <a:latin typeface="Calibri"/>
                <a:cs typeface="Calibri"/>
              </a:rPr>
              <a:t>’</a:t>
            </a:r>
            <a:br>
              <a:rPr lang="en-IE" sz="2100" dirty="0">
                <a:effectLst/>
                <a:latin typeface="Calibri"/>
              </a:rPr>
            </a:br>
            <a:endParaRPr lang="en-IE" sz="2100">
              <a:effectLst/>
              <a:latin typeface="Calibri"/>
              <a:cs typeface="Calibri"/>
            </a:endParaRPr>
          </a:p>
          <a:p>
            <a:r>
              <a:rPr lang="en-GB" sz="2100" b="0" i="0" dirty="0">
                <a:effectLst/>
                <a:latin typeface="Calibri"/>
                <a:cs typeface="Calibri"/>
              </a:rPr>
              <a:t>‘</a:t>
            </a:r>
            <a:r>
              <a:rPr lang="en-IE" sz="2100" b="0" i="0" dirty="0">
                <a:effectLst/>
                <a:latin typeface="Calibri"/>
                <a:cs typeface="Calibri"/>
              </a:rPr>
              <a:t>He has grown closer to his friends</a:t>
            </a:r>
            <a:r>
              <a:rPr lang="en-IE" sz="2100" dirty="0">
                <a:latin typeface="Calibri"/>
                <a:cs typeface="Calibri"/>
              </a:rPr>
              <a:t>,</a:t>
            </a:r>
            <a:r>
              <a:rPr lang="en-IE" sz="2100" b="0" i="0" dirty="0">
                <a:effectLst/>
                <a:latin typeface="Calibri"/>
                <a:cs typeface="Calibri"/>
              </a:rPr>
              <a:t> and this was a very big positive for him. He will really miss the bonding and fun times they have had and the trips too.</a:t>
            </a:r>
            <a:r>
              <a:rPr lang="en-GB" sz="2100" b="0" i="0" dirty="0">
                <a:effectLst/>
                <a:latin typeface="Calibri"/>
                <a:cs typeface="Calibri"/>
              </a:rPr>
              <a:t>’</a:t>
            </a:r>
            <a:br>
              <a:rPr lang="en-IE" sz="2100" dirty="0">
                <a:effectLst/>
                <a:latin typeface="Calibri"/>
              </a:rPr>
            </a:br>
            <a:endParaRPr lang="en-IE" sz="2100">
              <a:effectLst/>
              <a:latin typeface="Calibri"/>
              <a:cs typeface="Calibri"/>
            </a:endParaRPr>
          </a:p>
          <a:p>
            <a:r>
              <a:rPr lang="en-GB" sz="2100" b="0" i="0" dirty="0">
                <a:effectLst/>
                <a:latin typeface="Calibri"/>
                <a:cs typeface="Calibri"/>
              </a:rPr>
              <a:t>‘</a:t>
            </a:r>
            <a:r>
              <a:rPr lang="en-IE" sz="2100" b="0" i="0" dirty="0">
                <a:effectLst/>
                <a:latin typeface="Calibri"/>
                <a:cs typeface="Calibri"/>
              </a:rPr>
              <a:t>Confidence to go back doing things she used to do when she was younger - singing, sports, acting.</a:t>
            </a:r>
            <a:r>
              <a:rPr lang="en-GB" sz="2100" b="0" i="0" dirty="0">
                <a:effectLst/>
                <a:latin typeface="Calibri"/>
                <a:cs typeface="Calibri"/>
              </a:rPr>
              <a:t>’</a:t>
            </a:r>
            <a:endParaRPr lang="en-IE" sz="2100">
              <a:effectLst/>
              <a:latin typeface="Calibri"/>
              <a:cs typeface="Calibri"/>
            </a:endParaRPr>
          </a:p>
        </p:txBody>
      </p:sp>
    </p:spTree>
    <p:extLst>
      <p:ext uri="{BB962C8B-B14F-4D97-AF65-F5344CB8AC3E}">
        <p14:creationId xmlns:p14="http://schemas.microsoft.com/office/powerpoint/2010/main" val="367515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8FD47-BA37-4F79-9C98-0AF6020068D5}"/>
              </a:ext>
            </a:extLst>
          </p:cNvPr>
          <p:cNvSpPr>
            <a:spLocks noGrp="1"/>
          </p:cNvSpPr>
          <p:nvPr>
            <p:ph type="title"/>
          </p:nvPr>
        </p:nvSpPr>
        <p:spPr>
          <a:xfrm>
            <a:off x="1652427" y="754099"/>
            <a:ext cx="8610600" cy="1293028"/>
          </a:xfrm>
        </p:spPr>
        <p:txBody>
          <a:bodyPr/>
          <a:lstStyle/>
          <a:p>
            <a:pPr algn="ctr"/>
            <a:r>
              <a:rPr lang="en-US" dirty="0">
                <a:latin typeface="Calibri" panose="020F0502020204030204" pitchFamily="34" charset="0"/>
              </a:rPr>
              <a:t>How to Apply</a:t>
            </a:r>
          </a:p>
        </p:txBody>
      </p:sp>
      <p:sp>
        <p:nvSpPr>
          <p:cNvPr id="3" name="Content Placeholder 2">
            <a:extLst>
              <a:ext uri="{FF2B5EF4-FFF2-40B4-BE49-F238E27FC236}">
                <a16:creationId xmlns:a16="http://schemas.microsoft.com/office/drawing/2014/main" id="{B98AEA11-EAE0-4FF9-B58B-C352CB992B4E}"/>
              </a:ext>
            </a:extLst>
          </p:cNvPr>
          <p:cNvSpPr>
            <a:spLocks noGrp="1"/>
          </p:cNvSpPr>
          <p:nvPr>
            <p:ph idx="1"/>
          </p:nvPr>
        </p:nvSpPr>
        <p:spPr/>
        <p:txBody>
          <a:bodyPr vert="horz" lIns="91440" tIns="45720" rIns="91440" bIns="45720" rtlCol="0" anchor="t">
            <a:normAutofit/>
          </a:bodyPr>
          <a:lstStyle/>
          <a:p>
            <a:r>
              <a:rPr lang="en-US" dirty="0">
                <a:solidFill>
                  <a:schemeClr val="tx1"/>
                </a:solidFill>
                <a:latin typeface="Calibri" panose="020F0502020204030204" pitchFamily="34" charset="0"/>
              </a:rPr>
              <a:t>Complete application form</a:t>
            </a:r>
          </a:p>
          <a:p>
            <a:r>
              <a:rPr lang="en-US" dirty="0">
                <a:solidFill>
                  <a:schemeClr val="tx1"/>
                </a:solidFill>
                <a:latin typeface="Calibri" panose="020F0502020204030204" pitchFamily="34" charset="0"/>
              </a:rPr>
              <a:t>Write a Personal Statement</a:t>
            </a:r>
            <a:r>
              <a:rPr lang="en-GB" dirty="0">
                <a:solidFill>
                  <a:schemeClr val="tx1"/>
                </a:solidFill>
                <a:latin typeface="Calibri" panose="020F0502020204030204" pitchFamily="34" charset="0"/>
              </a:rPr>
              <a:t> </a:t>
            </a:r>
            <a:endParaRPr lang="en-US" dirty="0">
              <a:solidFill>
                <a:schemeClr val="tx1"/>
              </a:solidFill>
              <a:latin typeface="Calibri" panose="020F0502020204030204" pitchFamily="34" charset="0"/>
            </a:endParaRPr>
          </a:p>
          <a:p>
            <a:r>
              <a:rPr lang="en-US" dirty="0">
                <a:latin typeface="Calibri"/>
                <a:cs typeface="Calibri"/>
              </a:rPr>
              <a:t>Submit </a:t>
            </a:r>
            <a:r>
              <a:rPr lang="en-GB" dirty="0">
                <a:latin typeface="Calibri"/>
                <a:cs typeface="Calibri"/>
              </a:rPr>
              <a:t>(by hand) to Aimee/Trish in the office</a:t>
            </a:r>
            <a:r>
              <a:rPr lang="en-US" dirty="0">
                <a:latin typeface="Calibri"/>
                <a:cs typeface="Calibri"/>
              </a:rPr>
              <a:t> on/before Wednesday 31st  January</a:t>
            </a:r>
            <a:r>
              <a:rPr lang="en-GB" dirty="0">
                <a:latin typeface="Calibri"/>
                <a:cs typeface="Calibri"/>
              </a:rPr>
              <a:t> </a:t>
            </a:r>
            <a:r>
              <a:rPr lang="en-US" dirty="0">
                <a:latin typeface="Calibri"/>
                <a:cs typeface="Calibri"/>
              </a:rPr>
              <a:t>at 4pm</a:t>
            </a:r>
          </a:p>
          <a:p>
            <a:pPr marL="457200" lvl="1" indent="0" algn="ctr">
              <a:buNone/>
            </a:pPr>
            <a:endParaRPr lang="en-US" b="1" dirty="0">
              <a:solidFill>
                <a:schemeClr val="tx1"/>
              </a:solidFill>
              <a:latin typeface="Calibri" panose="020F0502020204030204" pitchFamily="34" charset="0"/>
            </a:endParaRPr>
          </a:p>
          <a:p>
            <a:pPr marL="457200" lvl="1" indent="0" algn="ctr">
              <a:buNone/>
            </a:pPr>
            <a:r>
              <a:rPr lang="en-US" b="1" dirty="0" err="1">
                <a:solidFill>
                  <a:schemeClr val="tx1"/>
                </a:solidFill>
                <a:latin typeface="Calibri" panose="020F0502020204030204" pitchFamily="34" charset="0"/>
              </a:rPr>
              <a:t>Behaviour</a:t>
            </a:r>
            <a:r>
              <a:rPr lang="en-US" b="1" dirty="0">
                <a:solidFill>
                  <a:schemeClr val="tx1"/>
                </a:solidFill>
                <a:latin typeface="Calibri" panose="020F0502020204030204" pitchFamily="34" charset="0"/>
              </a:rPr>
              <a:t> and Attendance records in school will be </a:t>
            </a:r>
            <a:r>
              <a:rPr lang="en-US" b="1" dirty="0" err="1">
                <a:solidFill>
                  <a:schemeClr val="tx1"/>
                </a:solidFill>
                <a:latin typeface="Calibri" panose="020F0502020204030204" pitchFamily="34" charset="0"/>
              </a:rPr>
              <a:t>analysed</a:t>
            </a:r>
            <a:r>
              <a:rPr lang="en-US" b="1" dirty="0">
                <a:solidFill>
                  <a:schemeClr val="tx1"/>
                </a:solidFill>
                <a:latin typeface="Calibri" panose="020F0502020204030204" pitchFamily="34" charset="0"/>
              </a:rPr>
              <a:t> and will form part of the selection process</a:t>
            </a:r>
            <a:endParaRPr lang="en-US" dirty="0">
              <a:solidFill>
                <a:schemeClr val="tx1"/>
              </a:solidFill>
              <a:latin typeface="Calibri" panose="020F0502020204030204" pitchFamily="34" charset="0"/>
            </a:endParaRPr>
          </a:p>
          <a:p>
            <a:endParaRPr lang="en-US" dirty="0">
              <a:solidFill>
                <a:schemeClr val="tx1"/>
              </a:solidFill>
            </a:endParaRPr>
          </a:p>
        </p:txBody>
      </p:sp>
    </p:spTree>
    <p:extLst>
      <p:ext uri="{BB962C8B-B14F-4D97-AF65-F5344CB8AC3E}">
        <p14:creationId xmlns:p14="http://schemas.microsoft.com/office/powerpoint/2010/main" val="3316360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1721-C08C-448F-BB2B-8118B336703E}"/>
              </a:ext>
            </a:extLst>
          </p:cNvPr>
          <p:cNvSpPr>
            <a:spLocks noGrp="1"/>
          </p:cNvSpPr>
          <p:nvPr>
            <p:ph type="title"/>
          </p:nvPr>
        </p:nvSpPr>
        <p:spPr>
          <a:xfrm>
            <a:off x="1559959" y="764373"/>
            <a:ext cx="8610600" cy="1293028"/>
          </a:xfrm>
        </p:spPr>
        <p:txBody>
          <a:bodyPr/>
          <a:lstStyle/>
          <a:p>
            <a:r>
              <a:rPr lang="en-US" dirty="0">
                <a:latin typeface="Calibri" panose="020F0502020204030204" pitchFamily="34" charset="0"/>
              </a:rPr>
              <a:t>Personal Statement Guidelines</a:t>
            </a:r>
          </a:p>
        </p:txBody>
      </p:sp>
      <p:sp>
        <p:nvSpPr>
          <p:cNvPr id="3" name="Content Placeholder 2">
            <a:extLst>
              <a:ext uri="{FF2B5EF4-FFF2-40B4-BE49-F238E27FC236}">
                <a16:creationId xmlns:a16="http://schemas.microsoft.com/office/drawing/2014/main" id="{C2B9DBFF-8334-41F2-9073-B049CFC82A9F}"/>
              </a:ext>
            </a:extLst>
          </p:cNvPr>
          <p:cNvSpPr>
            <a:spLocks noGrp="1"/>
          </p:cNvSpPr>
          <p:nvPr>
            <p:ph idx="1"/>
          </p:nvPr>
        </p:nvSpPr>
        <p:spPr/>
        <p:txBody>
          <a:bodyPr vert="horz" lIns="91440" tIns="45720" rIns="91440" bIns="45720" rtlCol="0" anchor="t">
            <a:normAutofit/>
          </a:bodyPr>
          <a:lstStyle/>
          <a:p>
            <a:pPr marL="0" indent="0">
              <a:buNone/>
            </a:pPr>
            <a:r>
              <a:rPr lang="en-IE" dirty="0">
                <a:solidFill>
                  <a:schemeClr val="tx1"/>
                </a:solidFill>
                <a:latin typeface="Calibri" panose="020F0502020204030204" pitchFamily="34" charset="0"/>
                <a:ea typeface="+mn-lt"/>
                <a:cs typeface="+mn-lt"/>
              </a:rPr>
              <a:t>Max 200 words/ minimum – 150 words </a:t>
            </a:r>
            <a:endParaRPr lang="en-US" dirty="0">
              <a:solidFill>
                <a:schemeClr val="tx1"/>
              </a:solidFill>
              <a:latin typeface="Calibri" panose="020F0502020204030204" pitchFamily="34" charset="0"/>
              <a:ea typeface="+mn-lt"/>
              <a:cs typeface="+mn-lt"/>
            </a:endParaRPr>
          </a:p>
          <a:p>
            <a:pPr marL="0" indent="0">
              <a:buNone/>
            </a:pPr>
            <a:r>
              <a:rPr lang="en-IE" dirty="0">
                <a:solidFill>
                  <a:schemeClr val="tx1"/>
                </a:solidFill>
                <a:latin typeface="Calibri" panose="020F0502020204030204" pitchFamily="34" charset="0"/>
                <a:ea typeface="+mn-lt"/>
                <a:cs typeface="+mn-lt"/>
              </a:rPr>
              <a:t>Your personal statement </a:t>
            </a:r>
            <a:r>
              <a:rPr lang="en-IE" b="1" dirty="0">
                <a:solidFill>
                  <a:schemeClr val="tx1"/>
                </a:solidFill>
                <a:latin typeface="Calibri" panose="020F0502020204030204" pitchFamily="34" charset="0"/>
                <a:ea typeface="+mn-lt"/>
                <a:cs typeface="+mn-lt"/>
              </a:rPr>
              <a:t>must</a:t>
            </a:r>
            <a:r>
              <a:rPr lang="en-IE" dirty="0">
                <a:solidFill>
                  <a:schemeClr val="tx1"/>
                </a:solidFill>
                <a:latin typeface="Calibri" panose="020F0502020204030204" pitchFamily="34" charset="0"/>
                <a:ea typeface="+mn-lt"/>
                <a:cs typeface="+mn-lt"/>
              </a:rPr>
              <a:t> include:</a:t>
            </a:r>
            <a:endParaRPr lang="en-US" dirty="0">
              <a:solidFill>
                <a:schemeClr val="tx1"/>
              </a:solidFill>
              <a:latin typeface="Calibri" panose="020F0502020204030204" pitchFamily="34" charset="0"/>
              <a:ea typeface="+mn-lt"/>
              <a:cs typeface="+mn-lt"/>
            </a:endParaRPr>
          </a:p>
          <a:p>
            <a:pPr marL="0" indent="0">
              <a:buNone/>
            </a:pPr>
            <a:r>
              <a:rPr lang="en-IE" dirty="0">
                <a:latin typeface="Calibri"/>
                <a:ea typeface="+mn-lt"/>
                <a:cs typeface="+mn-lt"/>
              </a:rPr>
              <a:t>1. The reasons why you would like to do the Transition Year Programme. </a:t>
            </a:r>
            <a:endParaRPr lang="en-US" dirty="0">
              <a:latin typeface="Calibri"/>
              <a:ea typeface="+mn-lt"/>
              <a:cs typeface="+mn-lt"/>
            </a:endParaRPr>
          </a:p>
          <a:p>
            <a:pPr marL="0" indent="0">
              <a:buNone/>
            </a:pPr>
            <a:r>
              <a:rPr lang="en-IE" dirty="0">
                <a:latin typeface="Calibri"/>
                <a:ea typeface="+mn-lt"/>
                <a:cs typeface="+mn-lt"/>
              </a:rPr>
              <a:t>2. The contribution that you can make to the Programme.</a:t>
            </a:r>
            <a:endParaRPr lang="en-US" dirty="0">
              <a:latin typeface="Calibri" panose="020F0502020204030204" pitchFamily="34" charset="0"/>
              <a:ea typeface="+mn-lt"/>
              <a:cs typeface="+mn-lt"/>
            </a:endParaRPr>
          </a:p>
          <a:p>
            <a:pPr marL="0" indent="0">
              <a:buNone/>
            </a:pPr>
            <a:r>
              <a:rPr lang="en-IE" dirty="0">
                <a:latin typeface="Calibri"/>
                <a:ea typeface="+mn-lt"/>
                <a:cs typeface="+mn-lt"/>
              </a:rPr>
              <a:t>3. Career areas you are interested in exploring as part of work experience. </a:t>
            </a:r>
            <a:endParaRPr lang="en-US" dirty="0">
              <a:latin typeface="Calibri"/>
              <a:ea typeface="+mn-lt"/>
              <a:cs typeface="+mn-lt"/>
            </a:endParaRPr>
          </a:p>
          <a:p>
            <a:pPr marL="0" indent="0">
              <a:buNone/>
            </a:pPr>
            <a:r>
              <a:rPr lang="en-IE" dirty="0">
                <a:latin typeface="Calibri"/>
                <a:ea typeface="+mn-lt"/>
                <a:cs typeface="+mn-lt"/>
              </a:rPr>
              <a:t>4. A list of your achievements to date in school and outside – i.e. sports, music, drama,</a:t>
            </a:r>
            <a:endParaRPr lang="en-US" dirty="0">
              <a:latin typeface="Calibri"/>
              <a:ea typeface="+mn-lt"/>
              <a:cs typeface="+mn-lt"/>
            </a:endParaRPr>
          </a:p>
          <a:p>
            <a:pPr marL="0" indent="0">
              <a:buNone/>
            </a:pPr>
            <a:r>
              <a:rPr lang="en-IE" dirty="0">
                <a:latin typeface="Calibri"/>
                <a:ea typeface="+mn-lt"/>
                <a:cs typeface="+mn-lt"/>
              </a:rPr>
              <a:t>    community group, etc. </a:t>
            </a:r>
          </a:p>
          <a:p>
            <a:pPr marL="0" indent="0">
              <a:buNone/>
            </a:pPr>
            <a:r>
              <a:rPr lang="en-IE" dirty="0">
                <a:solidFill>
                  <a:schemeClr val="tx1"/>
                </a:solidFill>
                <a:latin typeface="Calibri" panose="020F0502020204030204" pitchFamily="34" charset="0"/>
                <a:ea typeface="+mn-lt"/>
                <a:cs typeface="+mn-lt"/>
              </a:rPr>
              <a:t>5. Why you should be offered a place on the programme.</a:t>
            </a:r>
            <a:endParaRPr lang="en-US" dirty="0">
              <a:solidFill>
                <a:schemeClr val="tx1"/>
              </a:solidFill>
              <a:latin typeface="Calibri" panose="020F0502020204030204" pitchFamily="34" charset="0"/>
              <a:ea typeface="+mn-lt"/>
              <a:cs typeface="+mn-lt"/>
            </a:endParaRPr>
          </a:p>
          <a:p>
            <a:endParaRPr lang="en-US" dirty="0">
              <a:solidFill>
                <a:schemeClr val="tx1"/>
              </a:solidFill>
            </a:endParaRPr>
          </a:p>
        </p:txBody>
      </p:sp>
    </p:spTree>
    <p:extLst>
      <p:ext uri="{BB962C8B-B14F-4D97-AF65-F5344CB8AC3E}">
        <p14:creationId xmlns:p14="http://schemas.microsoft.com/office/powerpoint/2010/main" val="4039356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8F856-EE3F-47AF-96E1-78E3F1C3BAD7}"/>
              </a:ext>
            </a:extLst>
          </p:cNvPr>
          <p:cNvSpPr>
            <a:spLocks noGrp="1"/>
          </p:cNvSpPr>
          <p:nvPr>
            <p:ph type="title"/>
          </p:nvPr>
        </p:nvSpPr>
        <p:spPr>
          <a:xfrm>
            <a:off x="1790700" y="887663"/>
            <a:ext cx="8610600" cy="1293028"/>
          </a:xfrm>
        </p:spPr>
        <p:txBody>
          <a:bodyPr/>
          <a:lstStyle/>
          <a:p>
            <a:pPr algn="ctr"/>
            <a:r>
              <a:rPr lang="en-IE" dirty="0">
                <a:latin typeface="Calibri" panose="020F0502020204030204" pitchFamily="34" charset="0"/>
              </a:rPr>
              <a:t>Thank You!</a:t>
            </a:r>
          </a:p>
        </p:txBody>
      </p:sp>
      <p:sp>
        <p:nvSpPr>
          <p:cNvPr id="3" name="Content Placeholder 2">
            <a:extLst>
              <a:ext uri="{FF2B5EF4-FFF2-40B4-BE49-F238E27FC236}">
                <a16:creationId xmlns:a16="http://schemas.microsoft.com/office/drawing/2014/main" id="{8271164B-5CB6-48B1-9608-F71D48F59C7F}"/>
              </a:ext>
            </a:extLst>
          </p:cNvPr>
          <p:cNvSpPr>
            <a:spLocks noGrp="1"/>
          </p:cNvSpPr>
          <p:nvPr>
            <p:ph idx="1"/>
          </p:nvPr>
        </p:nvSpPr>
        <p:spPr>
          <a:xfrm>
            <a:off x="1154954" y="3086100"/>
            <a:ext cx="8825659" cy="3416300"/>
          </a:xfrm>
        </p:spPr>
        <p:txBody>
          <a:bodyPr vert="horz" lIns="91440" tIns="45720" rIns="91440" bIns="45720" rtlCol="0" anchor="t">
            <a:normAutofit/>
          </a:bodyPr>
          <a:lstStyle/>
          <a:p>
            <a:pPr marL="0" indent="0">
              <a:buNone/>
            </a:pPr>
            <a:r>
              <a:rPr lang="en-IE" sz="3200" dirty="0">
                <a:latin typeface="Calibri"/>
                <a:cs typeface="Calibri"/>
              </a:rPr>
              <a:t>If you have any questions, please email </a:t>
            </a:r>
            <a:r>
              <a:rPr lang="en-GB" sz="3200" dirty="0">
                <a:latin typeface="Calibri"/>
                <a:cs typeface="Calibri"/>
              </a:rPr>
              <a:t>Maria White</a:t>
            </a:r>
            <a:r>
              <a:rPr lang="en-IE" sz="3200" dirty="0">
                <a:latin typeface="Calibri"/>
                <a:cs typeface="Calibri"/>
              </a:rPr>
              <a:t> at </a:t>
            </a:r>
            <a:r>
              <a:rPr lang="en-IE" sz="3200" dirty="0">
                <a:latin typeface="Calibri"/>
                <a:cs typeface="Calibri"/>
                <a:hlinkClick r:id="rId2"/>
              </a:rPr>
              <a:t>maria.white@corketb.ie</a:t>
            </a:r>
            <a:endParaRPr lang="en-IE" sz="3200" dirty="0">
              <a:latin typeface="Calibri"/>
              <a:cs typeface="Calibri"/>
            </a:endParaRPr>
          </a:p>
          <a:p>
            <a:pPr marL="0" indent="0">
              <a:buNone/>
            </a:pPr>
            <a:endParaRPr lang="en-IE" dirty="0"/>
          </a:p>
        </p:txBody>
      </p:sp>
    </p:spTree>
    <p:extLst>
      <p:ext uri="{BB962C8B-B14F-4D97-AF65-F5344CB8AC3E}">
        <p14:creationId xmlns:p14="http://schemas.microsoft.com/office/powerpoint/2010/main" val="994282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30FD700-069E-45B7-99EE-9FD40B196D0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1">
            <a:extLst>
              <a:ext uri="{FF2B5EF4-FFF2-40B4-BE49-F238E27FC236}">
                <a16:creationId xmlns:a16="http://schemas.microsoft.com/office/drawing/2014/main" id="{9E24CEFC-3F09-4C68-B565-4557C760A37C}"/>
              </a:ext>
            </a:extLst>
          </p:cNvPr>
          <p:cNvSpPr>
            <a:spLocks noGrp="1"/>
          </p:cNvSpPr>
          <p:nvPr>
            <p:ph type="title"/>
          </p:nvPr>
        </p:nvSpPr>
        <p:spPr>
          <a:xfrm>
            <a:off x="3470953" y="794936"/>
            <a:ext cx="8610600" cy="1293028"/>
          </a:xfrm>
        </p:spPr>
        <p:txBody>
          <a:bodyPr vert="horz" lIns="91440" tIns="45720" rIns="91440" bIns="45720" rtlCol="0" anchor="ctr">
            <a:normAutofit/>
          </a:bodyPr>
          <a:lstStyle/>
          <a:p>
            <a:pPr algn="l"/>
            <a:r>
              <a:rPr lang="en-US" dirty="0">
                <a:latin typeface="Calibri" panose="020F0502020204030204" pitchFamily="34" charset="0"/>
                <a:cs typeface="Calibri" panose="020F0502020204030204" pitchFamily="34" charset="0"/>
              </a:rPr>
              <a:t>Aims of Transition Year</a:t>
            </a:r>
          </a:p>
        </p:txBody>
      </p:sp>
      <p:graphicFrame>
        <p:nvGraphicFramePr>
          <p:cNvPr id="3" name="Diagram 3">
            <a:extLst>
              <a:ext uri="{FF2B5EF4-FFF2-40B4-BE49-F238E27FC236}">
                <a16:creationId xmlns:a16="http://schemas.microsoft.com/office/drawing/2014/main" id="{DF29C556-DA59-41EE-A1CF-60A8C2BFF50D}"/>
              </a:ext>
            </a:extLst>
          </p:cNvPr>
          <p:cNvGraphicFramePr/>
          <p:nvPr>
            <p:extLst>
              <p:ext uri="{D42A27DB-BD31-4B8C-83A1-F6EECF244321}">
                <p14:modId xmlns:p14="http://schemas.microsoft.com/office/powerpoint/2010/main" val="1452415904"/>
              </p:ext>
            </p:extLst>
          </p:nvPr>
        </p:nvGraphicFramePr>
        <p:xfrm>
          <a:off x="685800" y="2441051"/>
          <a:ext cx="10820400" cy="3530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9535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FF0D8-8F69-562E-83C6-C7FB84BEB0FB}"/>
              </a:ext>
            </a:extLst>
          </p:cNvPr>
          <p:cNvSpPr>
            <a:spLocks noGrp="1"/>
          </p:cNvSpPr>
          <p:nvPr>
            <p:ph type="title"/>
          </p:nvPr>
        </p:nvSpPr>
        <p:spPr>
          <a:xfrm>
            <a:off x="1970926" y="803834"/>
            <a:ext cx="8610599" cy="1303867"/>
          </a:xfrm>
        </p:spPr>
        <p:txBody>
          <a:bodyPr/>
          <a:lstStyle/>
          <a:p>
            <a:pPr algn="ctr"/>
            <a:r>
              <a:rPr lang="en-IE" dirty="0"/>
              <a:t>TY Programme OUTLINE</a:t>
            </a:r>
          </a:p>
        </p:txBody>
      </p:sp>
      <p:sp>
        <p:nvSpPr>
          <p:cNvPr id="3" name="Text Placeholder 2">
            <a:extLst>
              <a:ext uri="{FF2B5EF4-FFF2-40B4-BE49-F238E27FC236}">
                <a16:creationId xmlns:a16="http://schemas.microsoft.com/office/drawing/2014/main" id="{8575785C-725F-4DA0-3997-A3B79821E4FE}"/>
              </a:ext>
            </a:extLst>
          </p:cNvPr>
          <p:cNvSpPr>
            <a:spLocks noGrp="1"/>
          </p:cNvSpPr>
          <p:nvPr>
            <p:ph type="body" idx="1"/>
          </p:nvPr>
        </p:nvSpPr>
        <p:spPr/>
        <p:txBody>
          <a:bodyPr/>
          <a:lstStyle/>
          <a:p>
            <a:r>
              <a:rPr lang="en-IE" dirty="0"/>
              <a:t>Core Subjects 	</a:t>
            </a:r>
          </a:p>
        </p:txBody>
      </p:sp>
      <p:sp>
        <p:nvSpPr>
          <p:cNvPr id="4" name="Text Placeholder 3">
            <a:extLst>
              <a:ext uri="{FF2B5EF4-FFF2-40B4-BE49-F238E27FC236}">
                <a16:creationId xmlns:a16="http://schemas.microsoft.com/office/drawing/2014/main" id="{823CD3A0-6316-B58C-CFB3-3534A99D2B3F}"/>
              </a:ext>
            </a:extLst>
          </p:cNvPr>
          <p:cNvSpPr>
            <a:spLocks noGrp="1"/>
          </p:cNvSpPr>
          <p:nvPr>
            <p:ph type="body" sz="half" idx="15"/>
          </p:nvPr>
        </p:nvSpPr>
        <p:spPr/>
        <p:txBody>
          <a:bodyPr/>
          <a:lstStyle/>
          <a:p>
            <a:r>
              <a:rPr lang="en-IE" dirty="0"/>
              <a:t>English</a:t>
            </a:r>
          </a:p>
          <a:p>
            <a:r>
              <a:rPr lang="en-IE" dirty="0"/>
              <a:t>Maths</a:t>
            </a:r>
          </a:p>
          <a:p>
            <a:r>
              <a:rPr lang="en-IE" dirty="0"/>
              <a:t>Irish</a:t>
            </a:r>
          </a:p>
          <a:p>
            <a:r>
              <a:rPr lang="en-IE" dirty="0"/>
              <a:t>French/Spanish</a:t>
            </a:r>
          </a:p>
          <a:p>
            <a:r>
              <a:rPr lang="en-IE" dirty="0"/>
              <a:t>Religion</a:t>
            </a:r>
          </a:p>
          <a:p>
            <a:r>
              <a:rPr lang="en-IE" dirty="0"/>
              <a:t>Career Guidance</a:t>
            </a:r>
          </a:p>
          <a:p>
            <a:r>
              <a:rPr lang="en-IE" dirty="0"/>
              <a:t>Physical Education</a:t>
            </a:r>
          </a:p>
          <a:p>
            <a:r>
              <a:rPr lang="en-IE" dirty="0"/>
              <a:t>Information Technology</a:t>
            </a:r>
          </a:p>
        </p:txBody>
      </p:sp>
      <p:sp>
        <p:nvSpPr>
          <p:cNvPr id="5" name="Text Placeholder 4">
            <a:extLst>
              <a:ext uri="{FF2B5EF4-FFF2-40B4-BE49-F238E27FC236}">
                <a16:creationId xmlns:a16="http://schemas.microsoft.com/office/drawing/2014/main" id="{904105F7-1C83-5557-FE9D-5C828E4A435B}"/>
              </a:ext>
            </a:extLst>
          </p:cNvPr>
          <p:cNvSpPr>
            <a:spLocks noGrp="1"/>
          </p:cNvSpPr>
          <p:nvPr>
            <p:ph type="body" sz="quarter" idx="3"/>
          </p:nvPr>
        </p:nvSpPr>
        <p:spPr>
          <a:xfrm>
            <a:off x="3935343" y="2214406"/>
            <a:ext cx="3456432" cy="626534"/>
          </a:xfrm>
        </p:spPr>
        <p:txBody>
          <a:bodyPr/>
          <a:lstStyle/>
          <a:p>
            <a:pPr algn="ctr"/>
            <a:r>
              <a:rPr lang="en-IE" dirty="0"/>
              <a:t>Senior Cycle Subjects </a:t>
            </a:r>
          </a:p>
        </p:txBody>
      </p:sp>
      <p:sp>
        <p:nvSpPr>
          <p:cNvPr id="6" name="Text Placeholder 5">
            <a:extLst>
              <a:ext uri="{FF2B5EF4-FFF2-40B4-BE49-F238E27FC236}">
                <a16:creationId xmlns:a16="http://schemas.microsoft.com/office/drawing/2014/main" id="{764680B1-944D-4F64-8311-6D83DC1A2F57}"/>
              </a:ext>
            </a:extLst>
          </p:cNvPr>
          <p:cNvSpPr>
            <a:spLocks noGrp="1"/>
          </p:cNvSpPr>
          <p:nvPr>
            <p:ph type="body" sz="half" idx="16"/>
          </p:nvPr>
        </p:nvSpPr>
        <p:spPr>
          <a:xfrm>
            <a:off x="3984407" y="2902476"/>
            <a:ext cx="3456432" cy="3314618"/>
          </a:xfrm>
        </p:spPr>
        <p:txBody>
          <a:bodyPr/>
          <a:lstStyle/>
          <a:p>
            <a:r>
              <a:rPr lang="en-IE" dirty="0"/>
              <a:t>Students will be given a list of all senior cycle subjects and will be asked to choose their top 8.</a:t>
            </a:r>
          </a:p>
          <a:p>
            <a:r>
              <a:rPr lang="en-IE" dirty="0"/>
              <a:t>From this list, students will study 5 subjects – each for 1 hour per week.</a:t>
            </a:r>
          </a:p>
          <a:p>
            <a:r>
              <a:rPr lang="en-IE" dirty="0"/>
              <a:t>The study of these subjects throughout TY aims to assist in subject choice decisions next year. </a:t>
            </a:r>
          </a:p>
        </p:txBody>
      </p:sp>
      <p:sp>
        <p:nvSpPr>
          <p:cNvPr id="7" name="Text Placeholder 6">
            <a:extLst>
              <a:ext uri="{FF2B5EF4-FFF2-40B4-BE49-F238E27FC236}">
                <a16:creationId xmlns:a16="http://schemas.microsoft.com/office/drawing/2014/main" id="{5D8098FB-866B-0A31-EDED-4522A23EE8D6}"/>
              </a:ext>
            </a:extLst>
          </p:cNvPr>
          <p:cNvSpPr>
            <a:spLocks noGrp="1"/>
          </p:cNvSpPr>
          <p:nvPr>
            <p:ph type="body" sz="quarter" idx="13"/>
          </p:nvPr>
        </p:nvSpPr>
        <p:spPr/>
        <p:txBody>
          <a:bodyPr/>
          <a:lstStyle/>
          <a:p>
            <a:r>
              <a:rPr lang="en-IE" dirty="0"/>
              <a:t>TY Specific Subjects </a:t>
            </a:r>
          </a:p>
        </p:txBody>
      </p:sp>
      <p:sp>
        <p:nvSpPr>
          <p:cNvPr id="8" name="Text Placeholder 7">
            <a:extLst>
              <a:ext uri="{FF2B5EF4-FFF2-40B4-BE49-F238E27FC236}">
                <a16:creationId xmlns:a16="http://schemas.microsoft.com/office/drawing/2014/main" id="{EB316ED8-0CF3-1A47-1D66-21433A105BE9}"/>
              </a:ext>
            </a:extLst>
          </p:cNvPr>
          <p:cNvSpPr>
            <a:spLocks noGrp="1"/>
          </p:cNvSpPr>
          <p:nvPr>
            <p:ph type="body" sz="half" idx="17"/>
          </p:nvPr>
        </p:nvSpPr>
        <p:spPr/>
        <p:txBody>
          <a:bodyPr/>
          <a:lstStyle/>
          <a:p>
            <a:r>
              <a:rPr lang="en-IE" dirty="0"/>
              <a:t>Life Skills</a:t>
            </a:r>
          </a:p>
          <a:p>
            <a:r>
              <a:rPr lang="en-IE" dirty="0"/>
              <a:t>Aesthetics</a:t>
            </a:r>
          </a:p>
          <a:p>
            <a:r>
              <a:rPr lang="en-IE" dirty="0"/>
              <a:t>Community Care</a:t>
            </a:r>
          </a:p>
          <a:p>
            <a:r>
              <a:rPr lang="en-IE" dirty="0"/>
              <a:t>TY Show </a:t>
            </a:r>
          </a:p>
          <a:p>
            <a:r>
              <a:rPr lang="en-IE" dirty="0"/>
              <a:t>Competitions – YSI, Junk Kouture, GAA Future Leaders, Enterprise</a:t>
            </a:r>
          </a:p>
          <a:p>
            <a:r>
              <a:rPr lang="en-IE" dirty="0"/>
              <a:t>Health Related Activity</a:t>
            </a:r>
          </a:p>
        </p:txBody>
      </p:sp>
    </p:spTree>
    <p:extLst>
      <p:ext uri="{BB962C8B-B14F-4D97-AF65-F5344CB8AC3E}">
        <p14:creationId xmlns:p14="http://schemas.microsoft.com/office/powerpoint/2010/main" val="930227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65F54-C672-E568-DFF6-60C89D65106E}"/>
              </a:ext>
            </a:extLst>
          </p:cNvPr>
          <p:cNvSpPr>
            <a:spLocks noGrp="1"/>
          </p:cNvSpPr>
          <p:nvPr>
            <p:ph type="title"/>
          </p:nvPr>
        </p:nvSpPr>
        <p:spPr>
          <a:xfrm>
            <a:off x="1559339" y="640521"/>
            <a:ext cx="8610599" cy="1303867"/>
          </a:xfrm>
        </p:spPr>
        <p:txBody>
          <a:bodyPr/>
          <a:lstStyle/>
          <a:p>
            <a:r>
              <a:rPr lang="en-GB" dirty="0"/>
              <a:t>Examples of TY Activities </a:t>
            </a:r>
          </a:p>
        </p:txBody>
      </p:sp>
      <p:sp>
        <p:nvSpPr>
          <p:cNvPr id="3" name="Text Placeholder 2">
            <a:extLst>
              <a:ext uri="{FF2B5EF4-FFF2-40B4-BE49-F238E27FC236}">
                <a16:creationId xmlns:a16="http://schemas.microsoft.com/office/drawing/2014/main" id="{E4672FB5-91CE-5AC3-721E-6E8750BAF1FC}"/>
              </a:ext>
            </a:extLst>
          </p:cNvPr>
          <p:cNvSpPr>
            <a:spLocks noGrp="1"/>
          </p:cNvSpPr>
          <p:nvPr>
            <p:ph type="body" idx="1"/>
          </p:nvPr>
        </p:nvSpPr>
        <p:spPr>
          <a:xfrm>
            <a:off x="685800" y="1716167"/>
            <a:ext cx="3456432" cy="617320"/>
          </a:xfrm>
        </p:spPr>
        <p:txBody>
          <a:bodyPr/>
          <a:lstStyle/>
          <a:p>
            <a:pPr algn="ctr"/>
            <a:r>
              <a:rPr lang="en-GB" b="1" i="1" dirty="0"/>
              <a:t>Workshops </a:t>
            </a:r>
            <a:endParaRPr lang="en-US"/>
          </a:p>
        </p:txBody>
      </p:sp>
      <p:sp>
        <p:nvSpPr>
          <p:cNvPr id="4" name="Text Placeholder 3">
            <a:extLst>
              <a:ext uri="{FF2B5EF4-FFF2-40B4-BE49-F238E27FC236}">
                <a16:creationId xmlns:a16="http://schemas.microsoft.com/office/drawing/2014/main" id="{63547640-7A98-1069-3D73-AF521EFE353F}"/>
              </a:ext>
            </a:extLst>
          </p:cNvPr>
          <p:cNvSpPr>
            <a:spLocks noGrp="1"/>
          </p:cNvSpPr>
          <p:nvPr>
            <p:ph type="body" sz="half" idx="15"/>
          </p:nvPr>
        </p:nvSpPr>
        <p:spPr>
          <a:xfrm>
            <a:off x="685799" y="2495957"/>
            <a:ext cx="3456432" cy="3910479"/>
          </a:xfrm>
        </p:spPr>
        <p:txBody>
          <a:bodyPr/>
          <a:lstStyle/>
          <a:p>
            <a:r>
              <a:rPr lang="en-GB" dirty="0"/>
              <a:t>Forensic Fun</a:t>
            </a:r>
            <a:endParaRPr lang="en-US"/>
          </a:p>
          <a:p>
            <a:r>
              <a:rPr lang="en-GB" dirty="0"/>
              <a:t>Filmmaking</a:t>
            </a:r>
          </a:p>
          <a:p>
            <a:r>
              <a:rPr lang="en-GB" dirty="0"/>
              <a:t>Driver Education</a:t>
            </a:r>
          </a:p>
          <a:p>
            <a:r>
              <a:rPr lang="en-GB" dirty="0"/>
              <a:t>First Aid</a:t>
            </a:r>
          </a:p>
          <a:p>
            <a:r>
              <a:rPr lang="en-GB" dirty="0"/>
              <a:t>Self Defence</a:t>
            </a:r>
          </a:p>
          <a:p>
            <a:r>
              <a:rPr lang="en-GB" dirty="0"/>
              <a:t>Coaching (Soccer/GAA)</a:t>
            </a:r>
          </a:p>
          <a:p>
            <a:r>
              <a:rPr lang="en-GB" dirty="0"/>
              <a:t>Sign Language</a:t>
            </a:r>
          </a:p>
          <a:p>
            <a:r>
              <a:rPr lang="en-GB" dirty="0"/>
              <a:t>Yoga</a:t>
            </a:r>
          </a:p>
          <a:p>
            <a:r>
              <a:rPr lang="en-GB" dirty="0"/>
              <a:t>Drumming</a:t>
            </a:r>
          </a:p>
          <a:p>
            <a:r>
              <a:rPr lang="en-GB" dirty="0"/>
              <a:t>Barista training</a:t>
            </a:r>
          </a:p>
          <a:p>
            <a:r>
              <a:rPr lang="en-GB" dirty="0"/>
              <a:t>School of Life</a:t>
            </a:r>
          </a:p>
          <a:p>
            <a:r>
              <a:rPr lang="en-GB" dirty="0"/>
              <a:t>Relationships &amp; Sexuality Education</a:t>
            </a:r>
          </a:p>
          <a:p>
            <a:endParaRPr lang="en-GB" dirty="0"/>
          </a:p>
          <a:p>
            <a:endParaRPr lang="en-GB" dirty="0"/>
          </a:p>
          <a:p>
            <a:endParaRPr lang="en-GB" dirty="0"/>
          </a:p>
        </p:txBody>
      </p:sp>
      <p:sp>
        <p:nvSpPr>
          <p:cNvPr id="5" name="Text Placeholder 4">
            <a:extLst>
              <a:ext uri="{FF2B5EF4-FFF2-40B4-BE49-F238E27FC236}">
                <a16:creationId xmlns:a16="http://schemas.microsoft.com/office/drawing/2014/main" id="{416F4308-9425-D708-8C5F-CD06F246060F}"/>
              </a:ext>
            </a:extLst>
          </p:cNvPr>
          <p:cNvSpPr>
            <a:spLocks noGrp="1"/>
          </p:cNvSpPr>
          <p:nvPr>
            <p:ph type="body" sz="quarter" idx="3"/>
          </p:nvPr>
        </p:nvSpPr>
        <p:spPr>
          <a:xfrm>
            <a:off x="4368800" y="1715420"/>
            <a:ext cx="3456432" cy="626534"/>
          </a:xfrm>
        </p:spPr>
        <p:txBody>
          <a:bodyPr/>
          <a:lstStyle/>
          <a:p>
            <a:pPr algn="ctr"/>
            <a:r>
              <a:rPr lang="en-GB" b="1" i="1" dirty="0"/>
              <a:t>Guest Speakers</a:t>
            </a:r>
            <a:r>
              <a:rPr lang="en-GB" dirty="0"/>
              <a:t> </a:t>
            </a:r>
            <a:endParaRPr lang="en-US"/>
          </a:p>
        </p:txBody>
      </p:sp>
      <p:sp>
        <p:nvSpPr>
          <p:cNvPr id="6" name="Text Placeholder 5">
            <a:extLst>
              <a:ext uri="{FF2B5EF4-FFF2-40B4-BE49-F238E27FC236}">
                <a16:creationId xmlns:a16="http://schemas.microsoft.com/office/drawing/2014/main" id="{F95CCFF8-A57C-05A9-89D7-D061CB2C7E65}"/>
              </a:ext>
            </a:extLst>
          </p:cNvPr>
          <p:cNvSpPr>
            <a:spLocks noGrp="1"/>
          </p:cNvSpPr>
          <p:nvPr>
            <p:ph type="body" sz="half" idx="16"/>
          </p:nvPr>
        </p:nvSpPr>
        <p:spPr>
          <a:xfrm>
            <a:off x="4366858" y="2506502"/>
            <a:ext cx="3456432" cy="3910965"/>
          </a:xfrm>
        </p:spPr>
        <p:txBody>
          <a:bodyPr/>
          <a:lstStyle/>
          <a:p>
            <a:r>
              <a:rPr lang="en-GB" dirty="0"/>
              <a:t>Nutrition</a:t>
            </a:r>
          </a:p>
          <a:p>
            <a:r>
              <a:rPr lang="en-GB" dirty="0"/>
              <a:t>Gambling Awareness</a:t>
            </a:r>
          </a:p>
          <a:p>
            <a:r>
              <a:rPr lang="en-GB" dirty="0"/>
              <a:t>Anti-Bullying</a:t>
            </a:r>
          </a:p>
          <a:p>
            <a:r>
              <a:rPr lang="en-GB" dirty="0"/>
              <a:t>Road Safety</a:t>
            </a:r>
          </a:p>
          <a:p>
            <a:r>
              <a:rPr lang="en-GB" dirty="0"/>
              <a:t>Careers</a:t>
            </a:r>
          </a:p>
          <a:p>
            <a:r>
              <a:rPr lang="en-GB" dirty="0"/>
              <a:t>Prison Officers</a:t>
            </a:r>
          </a:p>
          <a:p>
            <a:r>
              <a:rPr lang="en-GB" dirty="0"/>
              <a:t>Resilience &amp; Mental Health</a:t>
            </a:r>
          </a:p>
          <a:p>
            <a:endParaRPr lang="en-GB" dirty="0"/>
          </a:p>
          <a:p>
            <a:endParaRPr lang="en-GB" dirty="0"/>
          </a:p>
          <a:p>
            <a:endParaRPr lang="en-GB" dirty="0"/>
          </a:p>
          <a:p>
            <a:endParaRPr lang="en-GB" dirty="0"/>
          </a:p>
        </p:txBody>
      </p:sp>
      <p:sp>
        <p:nvSpPr>
          <p:cNvPr id="7" name="Text Placeholder 6">
            <a:extLst>
              <a:ext uri="{FF2B5EF4-FFF2-40B4-BE49-F238E27FC236}">
                <a16:creationId xmlns:a16="http://schemas.microsoft.com/office/drawing/2014/main" id="{B1209D7A-80D7-F6AF-91DA-4519EC74E12A}"/>
              </a:ext>
            </a:extLst>
          </p:cNvPr>
          <p:cNvSpPr>
            <a:spLocks noGrp="1"/>
          </p:cNvSpPr>
          <p:nvPr>
            <p:ph type="body" sz="quarter" idx="13"/>
          </p:nvPr>
        </p:nvSpPr>
        <p:spPr>
          <a:xfrm>
            <a:off x="7477539" y="1729040"/>
            <a:ext cx="3456432" cy="626534"/>
          </a:xfrm>
        </p:spPr>
        <p:txBody>
          <a:bodyPr/>
          <a:lstStyle/>
          <a:p>
            <a:pPr algn="ctr"/>
            <a:r>
              <a:rPr lang="en-GB" b="1" i="1" dirty="0"/>
              <a:t> Trips</a:t>
            </a:r>
          </a:p>
        </p:txBody>
      </p:sp>
      <p:sp>
        <p:nvSpPr>
          <p:cNvPr id="8" name="Text Placeholder 7">
            <a:extLst>
              <a:ext uri="{FF2B5EF4-FFF2-40B4-BE49-F238E27FC236}">
                <a16:creationId xmlns:a16="http://schemas.microsoft.com/office/drawing/2014/main" id="{A23BFB5A-58BA-6F69-B30E-F59E469093CE}"/>
              </a:ext>
            </a:extLst>
          </p:cNvPr>
          <p:cNvSpPr>
            <a:spLocks noGrp="1"/>
          </p:cNvSpPr>
          <p:nvPr>
            <p:ph type="body" sz="half" idx="17"/>
          </p:nvPr>
        </p:nvSpPr>
        <p:spPr>
          <a:xfrm>
            <a:off x="8051801" y="2495957"/>
            <a:ext cx="3456432" cy="3910479"/>
          </a:xfrm>
        </p:spPr>
        <p:txBody>
          <a:bodyPr/>
          <a:lstStyle/>
          <a:p>
            <a:r>
              <a:rPr lang="en-GB" dirty="0" err="1"/>
              <a:t>Ballyhass</a:t>
            </a:r>
            <a:r>
              <a:rPr lang="en-GB" dirty="0"/>
              <a:t> Activity Centre</a:t>
            </a:r>
          </a:p>
          <a:p>
            <a:r>
              <a:rPr lang="en-GB" dirty="0"/>
              <a:t>Zip It</a:t>
            </a:r>
          </a:p>
          <a:p>
            <a:r>
              <a:rPr lang="en-GB" dirty="0"/>
              <a:t>Greenway</a:t>
            </a:r>
          </a:p>
          <a:p>
            <a:r>
              <a:rPr lang="en-GB" dirty="0"/>
              <a:t>Ice Skating</a:t>
            </a:r>
          </a:p>
          <a:p>
            <a:r>
              <a:rPr lang="en-GB" dirty="0"/>
              <a:t>Theatre</a:t>
            </a:r>
          </a:p>
          <a:p>
            <a:r>
              <a:rPr lang="en-GB" dirty="0"/>
              <a:t>Foreign School Tour (extra)</a:t>
            </a:r>
          </a:p>
          <a:p>
            <a:r>
              <a:rPr lang="en-GB" dirty="0"/>
              <a:t>Orienteering</a:t>
            </a:r>
          </a:p>
          <a:p>
            <a:r>
              <a:rPr lang="en-GB" dirty="0"/>
              <a:t>Midleton Fire Station</a:t>
            </a:r>
          </a:p>
          <a:p>
            <a:r>
              <a:rPr lang="en-GB" dirty="0"/>
              <a:t>Escape Rooms</a:t>
            </a:r>
          </a:p>
          <a:p>
            <a:r>
              <a:rPr lang="en-GB" dirty="0"/>
              <a:t>Cork Prison</a:t>
            </a:r>
          </a:p>
          <a:p>
            <a:r>
              <a:rPr lang="en-GB" dirty="0"/>
              <a:t>Gaisce Adventure Trip</a:t>
            </a:r>
          </a:p>
          <a:p>
            <a:endParaRPr lang="en-GB" dirty="0"/>
          </a:p>
          <a:p>
            <a:endParaRPr lang="en-GB" dirty="0"/>
          </a:p>
          <a:p>
            <a:endParaRPr lang="en-GB" dirty="0"/>
          </a:p>
        </p:txBody>
      </p:sp>
    </p:spTree>
    <p:extLst>
      <p:ext uri="{BB962C8B-B14F-4D97-AF65-F5344CB8AC3E}">
        <p14:creationId xmlns:p14="http://schemas.microsoft.com/office/powerpoint/2010/main" val="3272676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1DCFB-D4D9-4CE1-BD4C-ABA9A16033A6}"/>
              </a:ext>
            </a:extLst>
          </p:cNvPr>
          <p:cNvSpPr>
            <a:spLocks noGrp="1"/>
          </p:cNvSpPr>
          <p:nvPr>
            <p:ph type="title"/>
          </p:nvPr>
        </p:nvSpPr>
        <p:spPr>
          <a:xfrm>
            <a:off x="1154954" y="973668"/>
            <a:ext cx="8761413" cy="1020114"/>
          </a:xfrm>
        </p:spPr>
        <p:txBody>
          <a:bodyPr>
            <a:normAutofit/>
          </a:bodyPr>
          <a:lstStyle/>
          <a:p>
            <a:pPr algn="ctr"/>
            <a:r>
              <a:rPr lang="en-US" dirty="0">
                <a:latin typeface="Calibri" panose="020F0502020204030204" pitchFamily="34" charset="0"/>
                <a:cs typeface="Calibri" panose="020F0502020204030204" pitchFamily="34" charset="0"/>
              </a:rPr>
              <a:t>Work Experience</a:t>
            </a:r>
          </a:p>
        </p:txBody>
      </p:sp>
      <p:sp>
        <p:nvSpPr>
          <p:cNvPr id="3" name="TextBox 2">
            <a:extLst>
              <a:ext uri="{FF2B5EF4-FFF2-40B4-BE49-F238E27FC236}">
                <a16:creationId xmlns:a16="http://schemas.microsoft.com/office/drawing/2014/main" id="{8F8CF405-FC83-498A-B5BA-4DB3051C3B84}"/>
              </a:ext>
            </a:extLst>
          </p:cNvPr>
          <p:cNvSpPr txBox="1"/>
          <p:nvPr/>
        </p:nvSpPr>
        <p:spPr>
          <a:xfrm>
            <a:off x="895120" y="2498083"/>
            <a:ext cx="1022749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latin typeface="Calibri"/>
                <a:ea typeface="Calibri"/>
                <a:cs typeface="Calibri"/>
              </a:rPr>
              <a:t>Two block weeks (Monday – Friday, 9am – 3pm) of work experience – dates to be confirmed</a:t>
            </a:r>
          </a:p>
          <a:p>
            <a:pPr marL="285750" indent="-285750">
              <a:buFont typeface="Arial"/>
              <a:buChar char="•"/>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Why?</a:t>
            </a:r>
          </a:p>
          <a:p>
            <a:endParaRPr lang="en-US" dirty="0">
              <a:latin typeface="Calibri" panose="020F0502020204030204" pitchFamily="34" charset="0"/>
              <a:cs typeface="Calibri" panose="020F0502020204030204" pitchFamily="34" charset="0"/>
            </a:endParaRPr>
          </a:p>
        </p:txBody>
      </p:sp>
      <p:sp>
        <p:nvSpPr>
          <p:cNvPr id="4" name="Content Placeholder 2">
            <a:extLst>
              <a:ext uri="{FF2B5EF4-FFF2-40B4-BE49-F238E27FC236}">
                <a16:creationId xmlns:a16="http://schemas.microsoft.com/office/drawing/2014/main" id="{17FECA39-4578-4534-A4DF-EF60B1847ECC}"/>
              </a:ext>
            </a:extLst>
          </p:cNvPr>
          <p:cNvSpPr>
            <a:spLocks noGrp="1"/>
          </p:cNvSpPr>
          <p:nvPr/>
        </p:nvSpPr>
        <p:spPr>
          <a:xfrm>
            <a:off x="2670787" y="3627274"/>
            <a:ext cx="9436546" cy="2790460"/>
          </a:xfrm>
          <a:prstGeom prst="rect">
            <a:avLst/>
          </a:prstGeom>
        </p:spPr>
        <p:txBody>
          <a:bodyPr vert="horz" lIns="0" tIns="45720" rIns="0" bIns="45720" rtlCol="0" anchor="t">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IE" sz="1800" dirty="0">
                <a:solidFill>
                  <a:schemeClr val="tx1"/>
                </a:solidFill>
                <a:latin typeface="Calibri" panose="020F0502020204030204" pitchFamily="34" charset="0"/>
                <a:cs typeface="Calibri" panose="020F0502020204030204" pitchFamily="34" charset="0"/>
              </a:rPr>
              <a:t> To have an opportunity to learn about working conditions.</a:t>
            </a:r>
          </a:p>
          <a:p>
            <a:pPr>
              <a:buFont typeface="Wingdings" panose="05000000000000000000" pitchFamily="2" charset="2"/>
              <a:buChar char="§"/>
            </a:pPr>
            <a:r>
              <a:rPr lang="en-IE" sz="1800" dirty="0">
                <a:solidFill>
                  <a:schemeClr val="tx1"/>
                </a:solidFill>
                <a:latin typeface="Calibri" panose="020F0502020204030204" pitchFamily="34" charset="0"/>
                <a:cs typeface="Calibri" panose="020F0502020204030204" pitchFamily="34" charset="0"/>
              </a:rPr>
              <a:t> To find out about jobs and careers by working with people who are doing these jobs.</a:t>
            </a:r>
          </a:p>
          <a:p>
            <a:pPr>
              <a:buFont typeface="Wingdings" panose="05000000000000000000" pitchFamily="2" charset="2"/>
              <a:buChar char="§"/>
            </a:pPr>
            <a:r>
              <a:rPr lang="en-IE" sz="1800" dirty="0">
                <a:solidFill>
                  <a:schemeClr val="tx1"/>
                </a:solidFill>
                <a:latin typeface="Calibri" panose="020F0502020204030204" pitchFamily="34" charset="0"/>
                <a:cs typeface="Calibri" panose="020F0502020204030204" pitchFamily="34" charset="0"/>
              </a:rPr>
              <a:t> To discover something about students’ own skills, talents and interests.</a:t>
            </a:r>
          </a:p>
          <a:p>
            <a:pPr>
              <a:buFont typeface="Wingdings" panose="05000000000000000000" pitchFamily="2" charset="2"/>
              <a:buChar char="§"/>
            </a:pPr>
            <a:r>
              <a:rPr lang="en-IE" sz="1800" dirty="0">
                <a:solidFill>
                  <a:schemeClr val="tx1"/>
                </a:solidFill>
                <a:latin typeface="Calibri" panose="020F0502020204030204" pitchFamily="34" charset="0"/>
                <a:cs typeface="Calibri" panose="020F0502020204030204" pitchFamily="34" charset="0"/>
              </a:rPr>
              <a:t> To see the connection between subjects studied at school and skills needed in working life.</a:t>
            </a:r>
          </a:p>
          <a:p>
            <a:pPr>
              <a:buFont typeface="Wingdings" panose="05000000000000000000" pitchFamily="2" charset="2"/>
              <a:buChar char="§"/>
            </a:pPr>
            <a:r>
              <a:rPr lang="en-IE" sz="1800" dirty="0">
                <a:solidFill>
                  <a:schemeClr val="tx1"/>
                </a:solidFill>
                <a:latin typeface="Calibri" panose="020F0502020204030204" pitchFamily="34" charset="0"/>
                <a:cs typeface="Calibri" panose="020F0502020204030204" pitchFamily="34" charset="0"/>
              </a:rPr>
              <a:t> To help gain more confidence</a:t>
            </a:r>
            <a:r>
              <a:rPr lang="en-GB" sz="1800" dirty="0">
                <a:solidFill>
                  <a:schemeClr val="tx1"/>
                </a:solidFill>
                <a:latin typeface="Calibri" panose="020F0502020204030204" pitchFamily="34" charset="0"/>
                <a:cs typeface="Calibri" panose="020F0502020204030204" pitchFamily="34" charset="0"/>
              </a:rPr>
              <a:t>, to give responsibility.</a:t>
            </a:r>
            <a:endParaRPr lang="en-IE" sz="1800" dirty="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
            </a:pPr>
            <a:r>
              <a:rPr lang="en-IE" sz="1800" dirty="0">
                <a:solidFill>
                  <a:schemeClr val="tx1"/>
                </a:solidFill>
                <a:latin typeface="Calibri" panose="020F0502020204030204" pitchFamily="34" charset="0"/>
                <a:cs typeface="Calibri" panose="020F0502020204030204" pitchFamily="34" charset="0"/>
              </a:rPr>
              <a:t> To help prepare for the transition from school to work.</a:t>
            </a:r>
          </a:p>
          <a:p>
            <a:pPr marL="0" indent="0">
              <a:buNone/>
            </a:pPr>
            <a:endParaRPr lang="en-I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4585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53307-8E3F-2EC5-73AC-C0A81101B957}"/>
              </a:ext>
            </a:extLst>
          </p:cNvPr>
          <p:cNvSpPr>
            <a:spLocks noGrp="1"/>
          </p:cNvSpPr>
          <p:nvPr>
            <p:ph type="title"/>
          </p:nvPr>
        </p:nvSpPr>
        <p:spPr>
          <a:xfrm>
            <a:off x="1878459" y="641083"/>
            <a:ext cx="8610600" cy="1293028"/>
          </a:xfrm>
        </p:spPr>
        <p:txBody>
          <a:bodyPr/>
          <a:lstStyle/>
          <a:p>
            <a:pPr algn="ctr"/>
            <a:r>
              <a:rPr lang="en-IE" dirty="0">
                <a:latin typeface="Calibri"/>
                <a:ea typeface="Calibri"/>
                <a:cs typeface="Calibri"/>
              </a:rPr>
              <a:t>Work Experience Procedures</a:t>
            </a:r>
            <a:endParaRPr lang="en-IE" dirty="0">
              <a:latin typeface="Calibri" panose="020F0502020204030204" pitchFamily="34" charset="0"/>
              <a:cs typeface="Calibri" panose="020F0502020204030204" pitchFamily="34" charset="0"/>
            </a:endParaRPr>
          </a:p>
        </p:txBody>
      </p:sp>
      <p:graphicFrame>
        <p:nvGraphicFramePr>
          <p:cNvPr id="3" name="Diagram 3">
            <a:extLst>
              <a:ext uri="{FF2B5EF4-FFF2-40B4-BE49-F238E27FC236}">
                <a16:creationId xmlns:a16="http://schemas.microsoft.com/office/drawing/2014/main" id="{2359DF5B-CB82-D507-6936-332115AC7E5D}"/>
              </a:ext>
            </a:extLst>
          </p:cNvPr>
          <p:cNvGraphicFramePr/>
          <p:nvPr>
            <p:extLst>
              <p:ext uri="{D42A27DB-BD31-4B8C-83A1-F6EECF244321}">
                <p14:modId xmlns:p14="http://schemas.microsoft.com/office/powerpoint/2010/main" val="2641917015"/>
              </p:ext>
            </p:extLst>
          </p:nvPr>
        </p:nvGraphicFramePr>
        <p:xfrm>
          <a:off x="1878459" y="1497129"/>
          <a:ext cx="8476179" cy="5088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2744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63B48-DBEE-458E-A1BF-C39496E37293}"/>
              </a:ext>
            </a:extLst>
          </p:cNvPr>
          <p:cNvSpPr>
            <a:spLocks noGrp="1"/>
          </p:cNvSpPr>
          <p:nvPr>
            <p:ph type="title"/>
          </p:nvPr>
        </p:nvSpPr>
        <p:spPr>
          <a:xfrm>
            <a:off x="1693524" y="838199"/>
            <a:ext cx="8610600" cy="1295400"/>
          </a:xfrm>
        </p:spPr>
        <p:txBody>
          <a:bodyPr/>
          <a:lstStyle/>
          <a:p>
            <a:pPr algn="ctr"/>
            <a:r>
              <a:rPr lang="en-US" dirty="0">
                <a:latin typeface="Calibri"/>
                <a:ea typeface="Calibri"/>
                <a:cs typeface="Calibri"/>
              </a:rPr>
              <a:t>Sample Assessment</a:t>
            </a:r>
            <a:endParaRPr lang="en-US"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9A8544B8-44CD-4317-A7B7-D5CE0F22B137}"/>
              </a:ext>
            </a:extLst>
          </p:cNvPr>
          <p:cNvSpPr>
            <a:spLocks noGrp="1"/>
          </p:cNvSpPr>
          <p:nvPr>
            <p:ph type="body" idx="1"/>
          </p:nvPr>
        </p:nvSpPr>
        <p:spPr>
          <a:xfrm>
            <a:off x="1154953" y="2238020"/>
            <a:ext cx="5053758" cy="576262"/>
          </a:xfrm>
        </p:spPr>
        <p:txBody>
          <a:bodyPr/>
          <a:lstStyle/>
          <a:p>
            <a:r>
              <a:rPr lang="en-US" u="sng" dirty="0">
                <a:latin typeface="Calibri" panose="020F0502020204030204" pitchFamily="34" charset="0"/>
                <a:cs typeface="Calibri" panose="020F0502020204030204" pitchFamily="34" charset="0"/>
              </a:rPr>
              <a:t>Credit System</a:t>
            </a:r>
          </a:p>
        </p:txBody>
      </p:sp>
      <p:sp>
        <p:nvSpPr>
          <p:cNvPr id="4" name="Content Placeholder 3">
            <a:extLst>
              <a:ext uri="{FF2B5EF4-FFF2-40B4-BE49-F238E27FC236}">
                <a16:creationId xmlns:a16="http://schemas.microsoft.com/office/drawing/2014/main" id="{1EE443FE-6313-45C3-A4F5-E19EEB27BF45}"/>
              </a:ext>
            </a:extLst>
          </p:cNvPr>
          <p:cNvSpPr>
            <a:spLocks noGrp="1"/>
          </p:cNvSpPr>
          <p:nvPr>
            <p:ph sz="half" idx="2"/>
          </p:nvPr>
        </p:nvSpPr>
        <p:spPr>
          <a:xfrm>
            <a:off x="1154953" y="3023740"/>
            <a:ext cx="5744874" cy="2039957"/>
          </a:xfrm>
        </p:spPr>
        <p:txBody>
          <a:bodyPr vert="horz" lIns="91440" tIns="45720" rIns="91440" bIns="45720" rtlCol="0" anchor="t">
            <a:normAutofit/>
          </a:bodyPr>
          <a:lstStyle/>
          <a:p>
            <a:pPr marL="0" indent="0">
              <a:lnSpc>
                <a:spcPct val="90000"/>
              </a:lnSpc>
              <a:buNone/>
            </a:pPr>
            <a:r>
              <a:rPr lang="en-US" sz="2000" dirty="0">
                <a:latin typeface="Calibri" panose="020F0502020204030204" pitchFamily="34" charset="0"/>
                <a:cs typeface="Calibri" panose="020F0502020204030204" pitchFamily="34" charset="0"/>
              </a:rPr>
              <a:t>50% Subjects (320 credits)</a:t>
            </a:r>
          </a:p>
          <a:p>
            <a:pPr marL="0" indent="0">
              <a:lnSpc>
                <a:spcPct val="90000"/>
              </a:lnSpc>
              <a:buNone/>
            </a:pPr>
            <a:r>
              <a:rPr lang="en-US" sz="2000" dirty="0">
                <a:latin typeface="Calibri" panose="020F0502020204030204" pitchFamily="34" charset="0"/>
                <a:cs typeface="Calibri" panose="020F0502020204030204" pitchFamily="34" charset="0"/>
              </a:rPr>
              <a:t>20% Work Experience (130 credits)</a:t>
            </a:r>
          </a:p>
          <a:p>
            <a:pPr marL="0" indent="0">
              <a:lnSpc>
                <a:spcPct val="90000"/>
              </a:lnSpc>
              <a:buNone/>
            </a:pPr>
            <a:r>
              <a:rPr lang="en-US" sz="2000" dirty="0">
                <a:latin typeface="Calibri" panose="020F0502020204030204" pitchFamily="34" charset="0"/>
                <a:cs typeface="Calibri" panose="020F0502020204030204" pitchFamily="34" charset="0"/>
              </a:rPr>
              <a:t>20% Interview/Portfolio Presentation (130 credits)</a:t>
            </a:r>
          </a:p>
          <a:p>
            <a:pPr marL="0" indent="0">
              <a:lnSpc>
                <a:spcPct val="90000"/>
              </a:lnSpc>
              <a:buNone/>
            </a:pPr>
            <a:r>
              <a:rPr lang="en-US" sz="2000" dirty="0">
                <a:latin typeface="Calibri" panose="020F0502020204030204" pitchFamily="34" charset="0"/>
                <a:cs typeface="Calibri" panose="020F0502020204030204" pitchFamily="34" charset="0"/>
              </a:rPr>
              <a:t>5% Participation/Work Ethic (30 credits)</a:t>
            </a:r>
          </a:p>
          <a:p>
            <a:pPr marL="0" indent="0">
              <a:lnSpc>
                <a:spcPct val="90000"/>
              </a:lnSpc>
              <a:buNone/>
            </a:pPr>
            <a:r>
              <a:rPr lang="en-US" sz="2000" dirty="0">
                <a:latin typeface="Calibri" panose="020F0502020204030204" pitchFamily="34" charset="0"/>
                <a:cs typeface="Calibri" panose="020F0502020204030204" pitchFamily="34" charset="0"/>
              </a:rPr>
              <a:t>5% Attendance (30 credits)</a:t>
            </a:r>
          </a:p>
          <a:p>
            <a:pPr marL="0" indent="0">
              <a:buNone/>
            </a:pPr>
            <a:endParaRPr lang="en-US" dirty="0"/>
          </a:p>
        </p:txBody>
      </p:sp>
      <p:sp>
        <p:nvSpPr>
          <p:cNvPr id="5" name="Text Placeholder 4">
            <a:extLst>
              <a:ext uri="{FF2B5EF4-FFF2-40B4-BE49-F238E27FC236}">
                <a16:creationId xmlns:a16="http://schemas.microsoft.com/office/drawing/2014/main" id="{402CD1B8-F1D2-43AA-AC30-EA34E5EB9199}"/>
              </a:ext>
            </a:extLst>
          </p:cNvPr>
          <p:cNvSpPr>
            <a:spLocks noGrp="1"/>
          </p:cNvSpPr>
          <p:nvPr>
            <p:ph type="body" sz="quarter" idx="3"/>
          </p:nvPr>
        </p:nvSpPr>
        <p:spPr>
          <a:xfrm>
            <a:off x="6899826" y="2265852"/>
            <a:ext cx="4825159" cy="576262"/>
          </a:xfrm>
        </p:spPr>
        <p:txBody>
          <a:bodyPr/>
          <a:lstStyle/>
          <a:p>
            <a:r>
              <a:rPr lang="en-US" dirty="0">
                <a:latin typeface="Calibri" panose="020F0502020204030204" pitchFamily="34" charset="0"/>
                <a:ea typeface="+mn-lt"/>
                <a:cs typeface="Calibri" panose="020F0502020204030204" pitchFamily="34" charset="0"/>
              </a:rPr>
              <a:t>           </a:t>
            </a:r>
            <a:r>
              <a:rPr lang="en-US" u="sng" dirty="0">
                <a:latin typeface="Calibri" panose="020F0502020204030204" pitchFamily="34" charset="0"/>
                <a:ea typeface="+mn-lt"/>
                <a:cs typeface="Calibri" panose="020F0502020204030204" pitchFamily="34" charset="0"/>
              </a:rPr>
              <a:t>Level of Achievement</a:t>
            </a:r>
            <a:endParaRPr lang="en-US" u="sng" dirty="0">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5323F78B-BA51-4E03-AAA0-63C54EF9CF95}"/>
              </a:ext>
            </a:extLst>
          </p:cNvPr>
          <p:cNvSpPr>
            <a:spLocks noGrp="1"/>
          </p:cNvSpPr>
          <p:nvPr>
            <p:ph sz="quarter" idx="4"/>
          </p:nvPr>
        </p:nvSpPr>
        <p:spPr>
          <a:xfrm>
            <a:off x="6899825" y="2974367"/>
            <a:ext cx="4825159" cy="2916239"/>
          </a:xfrm>
        </p:spPr>
        <p:txBody>
          <a:bodyPr vert="horz" lIns="91440" tIns="45720" rIns="91440" bIns="45720" rtlCol="0" anchor="t">
            <a:normAutofit/>
          </a:bodyPr>
          <a:lstStyle/>
          <a:p>
            <a:pPr marL="857250" lvl="2" indent="0">
              <a:buNone/>
            </a:pPr>
            <a:r>
              <a:rPr lang="en-US" sz="2000" dirty="0">
                <a:latin typeface="Calibri" panose="020F0502020204030204" pitchFamily="34" charset="0"/>
                <a:cs typeface="Calibri" panose="020F0502020204030204" pitchFamily="34" charset="0"/>
              </a:rPr>
              <a:t>Distinction 500 – 640 credits</a:t>
            </a:r>
          </a:p>
          <a:p>
            <a:pPr marL="857250" lvl="2" indent="0">
              <a:buNone/>
            </a:pPr>
            <a:r>
              <a:rPr lang="en-US" sz="2000" dirty="0">
                <a:latin typeface="Calibri" panose="020F0502020204030204" pitchFamily="34" charset="0"/>
                <a:cs typeface="Calibri" panose="020F0502020204030204" pitchFamily="34" charset="0"/>
              </a:rPr>
              <a:t>Merit          385 – 499 credits</a:t>
            </a:r>
          </a:p>
          <a:p>
            <a:pPr marL="857250" lvl="2" indent="0">
              <a:buNone/>
            </a:pPr>
            <a:r>
              <a:rPr lang="en-US" sz="2000" dirty="0">
                <a:latin typeface="Calibri" panose="020F0502020204030204" pitchFamily="34" charset="0"/>
                <a:cs typeface="Calibri" panose="020F0502020204030204" pitchFamily="34" charset="0"/>
              </a:rPr>
              <a:t>Pass	   250 – 384 credits</a:t>
            </a:r>
          </a:p>
        </p:txBody>
      </p:sp>
      <p:sp>
        <p:nvSpPr>
          <p:cNvPr id="7" name="TextBox 6">
            <a:extLst>
              <a:ext uri="{FF2B5EF4-FFF2-40B4-BE49-F238E27FC236}">
                <a16:creationId xmlns:a16="http://schemas.microsoft.com/office/drawing/2014/main" id="{496F3844-DFAC-2F22-846C-E850DB223DA6}"/>
              </a:ext>
            </a:extLst>
          </p:cNvPr>
          <p:cNvSpPr txBox="1"/>
          <p:nvPr/>
        </p:nvSpPr>
        <p:spPr>
          <a:xfrm>
            <a:off x="5640512" y="2974368"/>
            <a:ext cx="914400" cy="914400"/>
          </a:xfrm>
          <a:prstGeom prst="rect">
            <a:avLst/>
          </a:prstGeom>
          <a:noFill/>
        </p:spPr>
        <p:txBody>
          <a:bodyPr wrap="square" rtlCol="0">
            <a:spAutoFit/>
          </a:bodyPr>
          <a:lstStyle/>
          <a:p>
            <a:endParaRPr lang="en-IE" dirty="0"/>
          </a:p>
        </p:txBody>
      </p:sp>
      <p:sp>
        <p:nvSpPr>
          <p:cNvPr id="8" name="TextBox 7">
            <a:extLst>
              <a:ext uri="{FF2B5EF4-FFF2-40B4-BE49-F238E27FC236}">
                <a16:creationId xmlns:a16="http://schemas.microsoft.com/office/drawing/2014/main" id="{D13F17FF-CF47-DE43-56F0-FEE814BFD816}"/>
              </a:ext>
            </a:extLst>
          </p:cNvPr>
          <p:cNvSpPr txBox="1"/>
          <p:nvPr/>
        </p:nvSpPr>
        <p:spPr>
          <a:xfrm>
            <a:off x="2219218" y="5391846"/>
            <a:ext cx="8084906" cy="400110"/>
          </a:xfrm>
          <a:prstGeom prst="rect">
            <a:avLst/>
          </a:prstGeom>
          <a:noFill/>
        </p:spPr>
        <p:txBody>
          <a:bodyPr wrap="square" rtlCol="0">
            <a:spAutoFit/>
          </a:bodyPr>
          <a:lstStyle/>
          <a:p>
            <a:r>
              <a:rPr lang="en-IE" sz="2000" i="1" dirty="0">
                <a:latin typeface="Calibri" panose="020F0502020204030204" pitchFamily="34" charset="0"/>
                <a:cs typeface="Calibri" panose="020F0502020204030204" pitchFamily="34" charset="0"/>
              </a:rPr>
              <a:t>Students are awarded a school- based end of year Transition Year Certificate </a:t>
            </a:r>
          </a:p>
        </p:txBody>
      </p:sp>
    </p:spTree>
    <p:extLst>
      <p:ext uri="{BB962C8B-B14F-4D97-AF65-F5344CB8AC3E}">
        <p14:creationId xmlns:p14="http://schemas.microsoft.com/office/powerpoint/2010/main" val="2458093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F9EE1-0CF2-4136-8FF9-CB7872874BCB}"/>
              </a:ext>
            </a:extLst>
          </p:cNvPr>
          <p:cNvSpPr>
            <a:spLocks noGrp="1"/>
          </p:cNvSpPr>
          <p:nvPr>
            <p:ph type="title"/>
          </p:nvPr>
        </p:nvSpPr>
        <p:spPr>
          <a:xfrm>
            <a:off x="1672975" y="639315"/>
            <a:ext cx="8610600" cy="1293028"/>
          </a:xfrm>
        </p:spPr>
        <p:txBody>
          <a:bodyPr/>
          <a:lstStyle/>
          <a:p>
            <a:pPr algn="ctr"/>
            <a:r>
              <a:rPr lang="en-US" dirty="0">
                <a:latin typeface="Calibri" panose="020F0502020204030204" pitchFamily="34" charset="0"/>
                <a:cs typeface="Calibri" panose="020F0502020204030204" pitchFamily="34" charset="0"/>
              </a:rPr>
              <a:t>Participation</a:t>
            </a:r>
          </a:p>
        </p:txBody>
      </p:sp>
      <p:sp>
        <p:nvSpPr>
          <p:cNvPr id="3" name="Content Placeholder 2">
            <a:extLst>
              <a:ext uri="{FF2B5EF4-FFF2-40B4-BE49-F238E27FC236}">
                <a16:creationId xmlns:a16="http://schemas.microsoft.com/office/drawing/2014/main" id="{C3C6BE95-8145-4FA3-9DBD-EA1B955A5A8E}"/>
              </a:ext>
            </a:extLst>
          </p:cNvPr>
          <p:cNvSpPr>
            <a:spLocks noGrp="1"/>
          </p:cNvSpPr>
          <p:nvPr>
            <p:ph idx="1"/>
          </p:nvPr>
        </p:nvSpPr>
        <p:spPr/>
        <p:txBody>
          <a:bodyPr vert="horz" lIns="91440" tIns="45720" rIns="91440" bIns="45720" rtlCol="0" anchor="t">
            <a:normAutofit/>
          </a:bodyPr>
          <a:lstStyle/>
          <a:p>
            <a:pPr>
              <a:lnSpc>
                <a:spcPct val="90000"/>
              </a:lnSpc>
              <a:buFont typeface="Wingdings" panose="05000000000000000000" pitchFamily="2" charset="2"/>
              <a:buChar char="v"/>
            </a:pPr>
            <a:r>
              <a:rPr lang="en-IE" dirty="0">
                <a:solidFill>
                  <a:schemeClr val="tx1"/>
                </a:solidFill>
                <a:latin typeface="Calibri" panose="020F0502020204030204" pitchFamily="34" charset="0"/>
                <a:ea typeface="+mn-lt"/>
                <a:cs typeface="Calibri" panose="020F0502020204030204" pitchFamily="34" charset="0"/>
              </a:rPr>
              <a:t>TY is a unique opportunity for your child to explore their strengths, interests and potential.</a:t>
            </a:r>
          </a:p>
          <a:p>
            <a:pPr>
              <a:lnSpc>
                <a:spcPct val="90000"/>
              </a:lnSpc>
              <a:buFont typeface="Wingdings" panose="05000000000000000000" pitchFamily="2" charset="2"/>
              <a:buChar char="v"/>
            </a:pPr>
            <a:r>
              <a:rPr lang="en-IE" dirty="0">
                <a:solidFill>
                  <a:schemeClr val="tx1"/>
                </a:solidFill>
                <a:latin typeface="Calibri" panose="020F0502020204030204" pitchFamily="34" charset="0"/>
                <a:ea typeface="+mn-lt"/>
                <a:cs typeface="Calibri" panose="020F0502020204030204" pitchFamily="34" charset="0"/>
              </a:rPr>
              <a:t> To make the most of what the year has to offer one must be willing to:</a:t>
            </a:r>
            <a:endParaRPr lang="en-US" dirty="0">
              <a:solidFill>
                <a:schemeClr val="tx1"/>
              </a:solidFill>
              <a:latin typeface="Calibri" panose="020F0502020204030204" pitchFamily="34" charset="0"/>
              <a:ea typeface="+mn-lt"/>
              <a:cs typeface="Calibri" panose="020F0502020204030204" pitchFamily="34" charset="0"/>
            </a:endParaRPr>
          </a:p>
          <a:p>
            <a:pPr lvl="1">
              <a:lnSpc>
                <a:spcPct val="90000"/>
              </a:lnSpc>
              <a:buFont typeface="Wingdings" charset="2"/>
              <a:buChar char="Ø"/>
            </a:pPr>
            <a:r>
              <a:rPr lang="en-IE" dirty="0">
                <a:solidFill>
                  <a:schemeClr val="tx1"/>
                </a:solidFill>
                <a:latin typeface="Calibri" panose="020F0502020204030204" pitchFamily="34" charset="0"/>
                <a:ea typeface="+mn-lt"/>
                <a:cs typeface="Calibri" panose="020F0502020204030204" pitchFamily="34" charset="0"/>
              </a:rPr>
              <a:t>Actively participate in as many opportunities as the year offers </a:t>
            </a:r>
            <a:endParaRPr lang="en-US" dirty="0">
              <a:solidFill>
                <a:schemeClr val="tx1"/>
              </a:solidFill>
              <a:latin typeface="Calibri" panose="020F0502020204030204" pitchFamily="34" charset="0"/>
              <a:ea typeface="+mn-lt"/>
              <a:cs typeface="Calibri" panose="020F0502020204030204" pitchFamily="34" charset="0"/>
            </a:endParaRPr>
          </a:p>
          <a:p>
            <a:pPr lvl="1">
              <a:lnSpc>
                <a:spcPct val="90000"/>
              </a:lnSpc>
              <a:buFont typeface="Wingdings,Sans-Serif" charset="2"/>
              <a:buChar char="Ø"/>
            </a:pPr>
            <a:r>
              <a:rPr lang="en-IE" dirty="0">
                <a:solidFill>
                  <a:schemeClr val="tx1"/>
                </a:solidFill>
                <a:latin typeface="Calibri" panose="020F0502020204030204" pitchFamily="34" charset="0"/>
                <a:ea typeface="+mn-lt"/>
                <a:cs typeface="Calibri" panose="020F0502020204030204" pitchFamily="34" charset="0"/>
              </a:rPr>
              <a:t>Step out of one’s comfort zone and try new things</a:t>
            </a:r>
            <a:endParaRPr lang="en-US" dirty="0">
              <a:solidFill>
                <a:schemeClr val="tx1"/>
              </a:solidFill>
              <a:latin typeface="Calibri" panose="020F0502020204030204" pitchFamily="34" charset="0"/>
              <a:ea typeface="+mn-lt"/>
              <a:cs typeface="Calibri" panose="020F0502020204030204" pitchFamily="34" charset="0"/>
            </a:endParaRPr>
          </a:p>
          <a:p>
            <a:pPr lvl="1">
              <a:lnSpc>
                <a:spcPct val="90000"/>
              </a:lnSpc>
              <a:buFont typeface="Wingdings,Sans-Serif" charset="2"/>
              <a:buChar char="Ø"/>
            </a:pPr>
            <a:r>
              <a:rPr lang="en-IE" dirty="0">
                <a:solidFill>
                  <a:schemeClr val="tx1"/>
                </a:solidFill>
                <a:latin typeface="Calibri" panose="020F0502020204030204" pitchFamily="34" charset="0"/>
                <a:ea typeface="+mn-lt"/>
                <a:cs typeface="Calibri" panose="020F0502020204030204" pitchFamily="34" charset="0"/>
              </a:rPr>
              <a:t>Volunteer, as it builds confidence and develops communication skills</a:t>
            </a:r>
            <a:endParaRPr lang="en-US" dirty="0">
              <a:solidFill>
                <a:schemeClr val="tx1"/>
              </a:solidFill>
              <a:latin typeface="Calibri" panose="020F0502020204030204" pitchFamily="34" charset="0"/>
              <a:ea typeface="+mn-lt"/>
              <a:cs typeface="Calibri" panose="020F0502020204030204" pitchFamily="34" charset="0"/>
            </a:endParaRPr>
          </a:p>
          <a:p>
            <a:pPr lvl="1">
              <a:lnSpc>
                <a:spcPct val="90000"/>
              </a:lnSpc>
              <a:buFont typeface="Wingdings,Sans-Serif" charset="2"/>
              <a:buChar char="Ø"/>
            </a:pPr>
            <a:r>
              <a:rPr lang="en-IE" dirty="0">
                <a:solidFill>
                  <a:schemeClr val="tx1"/>
                </a:solidFill>
                <a:latin typeface="Calibri" panose="020F0502020204030204" pitchFamily="34" charset="0"/>
                <a:ea typeface="+mn-lt"/>
                <a:cs typeface="Calibri" panose="020F0502020204030204" pitchFamily="34" charset="0"/>
              </a:rPr>
              <a:t>Be pro-active</a:t>
            </a:r>
            <a:endParaRPr lang="en-US" dirty="0">
              <a:solidFill>
                <a:schemeClr val="tx1"/>
              </a:solidFill>
              <a:latin typeface="Calibri" panose="020F0502020204030204" pitchFamily="34" charset="0"/>
              <a:ea typeface="+mn-lt"/>
              <a:cs typeface="Calibri" panose="020F0502020204030204" pitchFamily="34" charset="0"/>
            </a:endParaRPr>
          </a:p>
          <a:p>
            <a:pPr lvl="1">
              <a:lnSpc>
                <a:spcPct val="90000"/>
              </a:lnSpc>
              <a:buFont typeface="Wingdings,Sans-Serif" charset="2"/>
              <a:buChar char="Ø"/>
            </a:pPr>
            <a:r>
              <a:rPr lang="en-IE" dirty="0">
                <a:solidFill>
                  <a:schemeClr val="tx1"/>
                </a:solidFill>
                <a:latin typeface="Calibri" panose="020F0502020204030204" pitchFamily="34" charset="0"/>
                <a:ea typeface="+mn-lt"/>
                <a:cs typeface="Calibri" panose="020F0502020204030204" pitchFamily="34" charset="0"/>
              </a:rPr>
              <a:t>Take on extra-curricular activities</a:t>
            </a:r>
            <a:endParaRPr lang="en-US" dirty="0">
              <a:solidFill>
                <a:schemeClr val="tx1"/>
              </a:solidFill>
              <a:latin typeface="Calibri" panose="020F0502020204030204" pitchFamily="34" charset="0"/>
              <a:ea typeface="+mn-lt"/>
              <a:cs typeface="Calibri" panose="020F0502020204030204" pitchFamily="34" charset="0"/>
            </a:endParaRPr>
          </a:p>
          <a:p>
            <a:pPr lvl="1">
              <a:lnSpc>
                <a:spcPct val="90000"/>
              </a:lnSpc>
              <a:buFont typeface="Wingdings,Sans-Serif" charset="2"/>
              <a:buChar char="Ø"/>
            </a:pPr>
            <a:r>
              <a:rPr lang="en-IE" dirty="0">
                <a:solidFill>
                  <a:schemeClr val="tx1"/>
                </a:solidFill>
                <a:latin typeface="Calibri" panose="020F0502020204030204" pitchFamily="34" charset="0"/>
                <a:ea typeface="+mn-lt"/>
                <a:cs typeface="Calibri" panose="020F0502020204030204" pitchFamily="34" charset="0"/>
              </a:rPr>
              <a:t>Reflect on personal learning (portfolio)</a:t>
            </a:r>
            <a:endParaRPr lang="en-US" dirty="0">
              <a:solidFill>
                <a:schemeClr val="tx1"/>
              </a:solidFill>
              <a:latin typeface="Calibri" panose="020F0502020204030204" pitchFamily="34" charset="0"/>
              <a:ea typeface="+mn-lt"/>
              <a:cs typeface="Calibri" panose="020F0502020204030204" pitchFamily="34" charset="0"/>
            </a:endParaRPr>
          </a:p>
          <a:p>
            <a:endParaRPr lang="en-US" dirty="0"/>
          </a:p>
        </p:txBody>
      </p:sp>
    </p:spTree>
    <p:extLst>
      <p:ext uri="{BB962C8B-B14F-4D97-AF65-F5344CB8AC3E}">
        <p14:creationId xmlns:p14="http://schemas.microsoft.com/office/powerpoint/2010/main" val="4227793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724E4-C65E-4DC8-A1E9-47D04E9B5126}"/>
              </a:ext>
            </a:extLst>
          </p:cNvPr>
          <p:cNvSpPr>
            <a:spLocks noGrp="1"/>
          </p:cNvSpPr>
          <p:nvPr>
            <p:ph type="title"/>
          </p:nvPr>
        </p:nvSpPr>
        <p:spPr>
          <a:xfrm>
            <a:off x="1672976" y="682180"/>
            <a:ext cx="8610600" cy="1293028"/>
          </a:xfrm>
        </p:spPr>
        <p:txBody>
          <a:bodyPr/>
          <a:lstStyle/>
          <a:p>
            <a:pPr algn="ctr"/>
            <a:r>
              <a:rPr lang="en-US" dirty="0">
                <a:latin typeface="Calibri" panose="020F0502020204030204" pitchFamily="34" charset="0"/>
              </a:rPr>
              <a:t>Is TY for you?</a:t>
            </a:r>
          </a:p>
        </p:txBody>
      </p:sp>
      <p:sp>
        <p:nvSpPr>
          <p:cNvPr id="3" name="Content Placeholder 2">
            <a:extLst>
              <a:ext uri="{FF2B5EF4-FFF2-40B4-BE49-F238E27FC236}">
                <a16:creationId xmlns:a16="http://schemas.microsoft.com/office/drawing/2014/main" id="{E1226B0F-2225-4468-9E8D-19F6BE642618}"/>
              </a:ext>
            </a:extLst>
          </p:cNvPr>
          <p:cNvSpPr>
            <a:spLocks noGrp="1"/>
          </p:cNvSpPr>
          <p:nvPr>
            <p:ph idx="1"/>
          </p:nvPr>
        </p:nvSpPr>
        <p:spPr>
          <a:xfrm>
            <a:off x="1154954" y="2603500"/>
            <a:ext cx="8825659" cy="3916362"/>
          </a:xfrm>
        </p:spPr>
        <p:txBody>
          <a:bodyPr vert="horz" lIns="91440" tIns="45720" rIns="91440" bIns="45720" rtlCol="0" anchor="t">
            <a:noAutofit/>
          </a:bodyPr>
          <a:lstStyle/>
          <a:p>
            <a:pPr marL="0" indent="0">
              <a:buNone/>
            </a:pPr>
            <a:r>
              <a:rPr lang="en-US" sz="2000" dirty="0">
                <a:solidFill>
                  <a:schemeClr val="tx1"/>
                </a:solidFill>
                <a:latin typeface="Calibri" panose="020F0502020204030204" pitchFamily="34" charset="0"/>
              </a:rPr>
              <a:t>Are you....... MOTIVATED</a:t>
            </a:r>
          </a:p>
          <a:p>
            <a:pPr marL="0" indent="0">
              <a:buNone/>
            </a:pPr>
            <a:endParaRPr lang="en-US" sz="2000" dirty="0">
              <a:solidFill>
                <a:schemeClr val="tx1"/>
              </a:solidFill>
              <a:latin typeface="Calibri" panose="020F0502020204030204" pitchFamily="34" charset="0"/>
            </a:endParaRPr>
          </a:p>
          <a:p>
            <a:pPr marL="0" indent="0">
              <a:buNone/>
            </a:pPr>
            <a:r>
              <a:rPr lang="en-US" sz="2000" dirty="0">
                <a:solidFill>
                  <a:schemeClr val="tx1"/>
                </a:solidFill>
                <a:latin typeface="Calibri" panose="020F0502020204030204" pitchFamily="34" charset="0"/>
              </a:rPr>
              <a:t>                     OPEN MINDED</a:t>
            </a:r>
          </a:p>
          <a:p>
            <a:pPr marL="0" indent="0">
              <a:buNone/>
            </a:pPr>
            <a:endParaRPr lang="en-US" sz="2000" dirty="0">
              <a:solidFill>
                <a:schemeClr val="tx1"/>
              </a:solidFill>
              <a:latin typeface="Calibri" panose="020F0502020204030204" pitchFamily="34" charset="0"/>
            </a:endParaRPr>
          </a:p>
          <a:p>
            <a:pPr marL="0" indent="0">
              <a:buNone/>
            </a:pPr>
            <a:r>
              <a:rPr lang="en-US" sz="2000" dirty="0">
                <a:solidFill>
                  <a:schemeClr val="tx1"/>
                </a:solidFill>
                <a:latin typeface="Calibri" panose="020F0502020204030204" pitchFamily="34" charset="0"/>
              </a:rPr>
              <a:t>                     ENTHUSIASTIC </a:t>
            </a:r>
          </a:p>
          <a:p>
            <a:pPr marL="0" indent="0">
              <a:buNone/>
            </a:pPr>
            <a:endParaRPr lang="en-US" sz="2000" dirty="0">
              <a:solidFill>
                <a:schemeClr val="tx1"/>
              </a:solidFill>
              <a:latin typeface="Calibri" panose="020F0502020204030204" pitchFamily="34" charset="0"/>
            </a:endParaRPr>
          </a:p>
          <a:p>
            <a:pPr marL="0" indent="0">
              <a:buNone/>
            </a:pPr>
            <a:r>
              <a:rPr lang="en-US" sz="2000" dirty="0">
                <a:solidFill>
                  <a:schemeClr val="tx1"/>
                </a:solidFill>
                <a:latin typeface="Calibri" panose="020F0502020204030204" pitchFamily="34" charset="0"/>
              </a:rPr>
              <a:t>                     WILLING TO TRY NEW THINGS</a:t>
            </a:r>
          </a:p>
          <a:p>
            <a:pPr marL="0" indent="0">
              <a:buNone/>
            </a:pPr>
            <a:endParaRPr lang="en-US" sz="2000" dirty="0">
              <a:solidFill>
                <a:schemeClr val="tx1"/>
              </a:solidFill>
              <a:latin typeface="Calibri" panose="020F0502020204030204" pitchFamily="34" charset="0"/>
            </a:endParaRPr>
          </a:p>
          <a:p>
            <a:pPr marL="0" indent="0">
              <a:buNone/>
            </a:pPr>
            <a:r>
              <a:rPr lang="en-US" sz="2000" dirty="0">
                <a:solidFill>
                  <a:schemeClr val="tx1"/>
                </a:solidFill>
                <a:latin typeface="Calibri" panose="020F0502020204030204" pitchFamily="34" charset="0"/>
              </a:rPr>
              <a:t>                     </a:t>
            </a:r>
            <a:r>
              <a:rPr lang="en-US" sz="2000" dirty="0" err="1">
                <a:solidFill>
                  <a:schemeClr val="tx1"/>
                </a:solidFill>
                <a:latin typeface="Calibri" panose="020F0502020204030204" pitchFamily="34" charset="0"/>
              </a:rPr>
              <a:t>ORGANISED</a:t>
            </a:r>
            <a:r>
              <a:rPr lang="en-US" sz="2000" dirty="0">
                <a:solidFill>
                  <a:schemeClr val="tx1"/>
                </a:solidFill>
                <a:latin typeface="Calibri" panose="020F0502020204030204" pitchFamily="34" charset="0"/>
              </a:rPr>
              <a:t>?</a:t>
            </a:r>
          </a:p>
        </p:txBody>
      </p:sp>
    </p:spTree>
    <p:extLst>
      <p:ext uri="{BB962C8B-B14F-4D97-AF65-F5344CB8AC3E}">
        <p14:creationId xmlns:p14="http://schemas.microsoft.com/office/powerpoint/2010/main" val="47183476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C10D9E8EBC0744E9AF9A1AA65D195CB" ma:contentTypeVersion="14" ma:contentTypeDescription="Create a new document." ma:contentTypeScope="" ma:versionID="6a95ebe7eeac3d1e82091cc933dae38a">
  <xsd:schema xmlns:xsd="http://www.w3.org/2001/XMLSchema" xmlns:xs="http://www.w3.org/2001/XMLSchema" xmlns:p="http://schemas.microsoft.com/office/2006/metadata/properties" xmlns:ns3="12e54283-05fe-433e-8a3d-6a49ee0e617c" xmlns:ns4="1154874a-cf8b-41da-81bc-3289d9897e07" targetNamespace="http://schemas.microsoft.com/office/2006/metadata/properties" ma:root="true" ma:fieldsID="8e56845c3ad62bcb8cea1c6996bf4658" ns3:_="" ns4:_="">
    <xsd:import namespace="12e54283-05fe-433e-8a3d-6a49ee0e617c"/>
    <xsd:import namespace="1154874a-cf8b-41da-81bc-3289d9897e0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e54283-05fe-433e-8a3d-6a49ee0e617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154874a-cf8b-41da-81bc-3289d9897e07"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F66097-7D18-4CC2-B7EB-A29D4090A224}">
  <ds:schemaRefs>
    <ds:schemaRef ds:uri="http://schemas.microsoft.com/office/2006/metadata/properties"/>
    <ds:schemaRef ds:uri="http://www.w3.org/2000/xmlns/"/>
    <ds:schemaRef ds:uri="http://schemas.microsoft.com/office/infopath/2007/PartnerControls"/>
  </ds:schemaRefs>
</ds:datastoreItem>
</file>

<file path=customXml/itemProps2.xml><?xml version="1.0" encoding="utf-8"?>
<ds:datastoreItem xmlns:ds="http://schemas.openxmlformats.org/officeDocument/2006/customXml" ds:itemID="{D60B5041-A9CC-4A07-922E-8BFE656B50FD}">
  <ds:schemaRefs>
    <ds:schemaRef ds:uri="http://schemas.microsoft.com/office/2006/metadata/contentType"/>
    <ds:schemaRef ds:uri="http://schemas.microsoft.com/office/2006/metadata/properties/metaAttributes"/>
    <ds:schemaRef ds:uri="http://www.w3.org/2000/xmlns/"/>
    <ds:schemaRef ds:uri="http://www.w3.org/2001/XMLSchema"/>
    <ds:schemaRef ds:uri="12e54283-05fe-433e-8a3d-6a49ee0e617c"/>
    <ds:schemaRef ds:uri="1154874a-cf8b-41da-81bc-3289d9897e07"/>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C787A6-94FD-42F3-98B6-EE6BF37EB1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TM04033937[[fn=Vapor Trail]]</Template>
  <TotalTime>100</TotalTime>
  <Words>1154</Words>
  <Application>Microsoft Office PowerPoint</Application>
  <PresentationFormat>Widescreen</PresentationFormat>
  <Paragraphs>188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Vapor Trail</vt:lpstr>
      <vt:lpstr>Transition Year (2024/25)</vt:lpstr>
      <vt:lpstr>Aims of Transition Year</vt:lpstr>
      <vt:lpstr>TY Programme OUTLINE</vt:lpstr>
      <vt:lpstr>Examples of TY Activities </vt:lpstr>
      <vt:lpstr>Work Experience</vt:lpstr>
      <vt:lpstr>Work Experience Procedures</vt:lpstr>
      <vt:lpstr>Sample Assessment</vt:lpstr>
      <vt:lpstr>Participation</vt:lpstr>
      <vt:lpstr>Is TY for you?</vt:lpstr>
      <vt:lpstr>Advice from Past TY Students</vt:lpstr>
      <vt:lpstr>Feedback from TY Parents</vt:lpstr>
      <vt:lpstr>Feedback from TY Parents</vt:lpstr>
      <vt:lpstr>How to Apply</vt:lpstr>
      <vt:lpstr>Personal Statement Guidelines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White</dc:creator>
  <cp:lastModifiedBy>Maria White (Carrigtwohill CC)</cp:lastModifiedBy>
  <cp:revision>179</cp:revision>
  <dcterms:created xsi:type="dcterms:W3CDTF">2019-12-09T21:25:35Z</dcterms:created>
  <dcterms:modified xsi:type="dcterms:W3CDTF">2024-01-29T23:57:14Z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0x010100AC10D9E8EBC0744E9AF9A1AA65D195CB</vt:lpwstr>
  </property>
</Properties>
</file>